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70" r:id="rId3"/>
    <p:sldId id="257" r:id="rId4"/>
    <p:sldId id="258" r:id="rId5"/>
    <p:sldId id="259" r:id="rId6"/>
    <p:sldId id="260" r:id="rId7"/>
    <p:sldId id="261" r:id="rId8"/>
    <p:sldId id="262" r:id="rId9"/>
    <p:sldId id="263" r:id="rId10"/>
    <p:sldId id="264" r:id="rId11"/>
    <p:sldId id="269" r:id="rId12"/>
    <p:sldId id="267" r:id="rId13"/>
    <p:sldId id="268"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72" autoAdjust="0"/>
    <p:restoredTop sz="94660"/>
  </p:normalViewPr>
  <p:slideViewPr>
    <p:cSldViewPr snapToGrid="0">
      <p:cViewPr varScale="1">
        <p:scale>
          <a:sx n="66" d="100"/>
          <a:sy n="66" d="100"/>
        </p:scale>
        <p:origin x="668"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19"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 Bhargav's" userId="be926a7665f20d33" providerId="LiveId" clId="{941D7DD5-5837-43E5-8DFE-589142003ADA}"/>
    <pc:docChg chg="undo custSel addSld delSld modSld sldOrd">
      <pc:chgData name="@ Bhargav's" userId="be926a7665f20d33" providerId="LiveId" clId="{941D7DD5-5837-43E5-8DFE-589142003ADA}" dt="2023-09-09T05:38:56.495" v="558" actId="20577"/>
      <pc:docMkLst>
        <pc:docMk/>
      </pc:docMkLst>
      <pc:sldChg chg="addSp delSp modSp mod modAnim">
        <pc:chgData name="@ Bhargav's" userId="be926a7665f20d33" providerId="LiveId" clId="{941D7DD5-5837-43E5-8DFE-589142003ADA}" dt="2023-09-08T20:24:14.838" v="528"/>
        <pc:sldMkLst>
          <pc:docMk/>
          <pc:sldMk cId="1518947318" sldId="256"/>
        </pc:sldMkLst>
        <pc:spChg chg="del mod">
          <ac:chgData name="@ Bhargav's" userId="be926a7665f20d33" providerId="LiveId" clId="{941D7DD5-5837-43E5-8DFE-589142003ADA}" dt="2023-09-08T19:23:10.348" v="131" actId="478"/>
          <ac:spMkLst>
            <pc:docMk/>
            <pc:sldMk cId="1518947318" sldId="256"/>
            <ac:spMk id="3" creationId="{C0763F6B-9405-21E1-C9BF-A4D114B345FD}"/>
          </ac:spMkLst>
        </pc:spChg>
        <pc:spChg chg="add del mod">
          <ac:chgData name="@ Bhargav's" userId="be926a7665f20d33" providerId="LiveId" clId="{941D7DD5-5837-43E5-8DFE-589142003ADA}" dt="2023-09-08T19:20:51.038" v="114" actId="478"/>
          <ac:spMkLst>
            <pc:docMk/>
            <pc:sldMk cId="1518947318" sldId="256"/>
            <ac:spMk id="4" creationId="{DA2B1B71-7978-0828-E808-51C31068D20F}"/>
          </ac:spMkLst>
        </pc:spChg>
        <pc:spChg chg="add del mod">
          <ac:chgData name="@ Bhargav's" userId="be926a7665f20d33" providerId="LiveId" clId="{941D7DD5-5837-43E5-8DFE-589142003ADA}" dt="2023-09-08T19:20:50.197" v="113" actId="478"/>
          <ac:spMkLst>
            <pc:docMk/>
            <pc:sldMk cId="1518947318" sldId="256"/>
            <ac:spMk id="5" creationId="{44516A93-1E89-30F5-911E-0E01DA06A5F8}"/>
          </ac:spMkLst>
        </pc:spChg>
        <pc:spChg chg="add del mod">
          <ac:chgData name="@ Bhargav's" userId="be926a7665f20d33" providerId="LiveId" clId="{941D7DD5-5837-43E5-8DFE-589142003ADA}" dt="2023-09-08T19:20:56.241" v="115" actId="478"/>
          <ac:spMkLst>
            <pc:docMk/>
            <pc:sldMk cId="1518947318" sldId="256"/>
            <ac:spMk id="6" creationId="{64413BC1-26BC-3211-F7B6-61392304DAF8}"/>
          </ac:spMkLst>
        </pc:spChg>
        <pc:spChg chg="del mod">
          <ac:chgData name="@ Bhargav's" userId="be926a7665f20d33" providerId="LiveId" clId="{941D7DD5-5837-43E5-8DFE-589142003ADA}" dt="2023-09-08T19:18:13.839" v="95" actId="478"/>
          <ac:spMkLst>
            <pc:docMk/>
            <pc:sldMk cId="1518947318" sldId="256"/>
            <ac:spMk id="43" creationId="{78C9A1D4-E908-F61A-F993-764E823F65CC}"/>
          </ac:spMkLst>
        </pc:spChg>
        <pc:picChg chg="add del mod">
          <ac:chgData name="@ Bhargav's" userId="be926a7665f20d33" providerId="LiveId" clId="{941D7DD5-5837-43E5-8DFE-589142003ADA}" dt="2023-09-08T19:22:18.555" v="129" actId="22"/>
          <ac:picMkLst>
            <pc:docMk/>
            <pc:sldMk cId="1518947318" sldId="256"/>
            <ac:picMk id="8" creationId="{260F8606-FB36-A0F3-DB12-5E75AA93F965}"/>
          </ac:picMkLst>
        </pc:picChg>
        <pc:picChg chg="add del">
          <ac:chgData name="@ Bhargav's" userId="be926a7665f20d33" providerId="LiveId" clId="{941D7DD5-5837-43E5-8DFE-589142003ADA}" dt="2023-09-08T19:21:56.198" v="120" actId="22"/>
          <ac:picMkLst>
            <pc:docMk/>
            <pc:sldMk cId="1518947318" sldId="256"/>
            <ac:picMk id="10" creationId="{B944BC50-0A66-2977-861D-36C214F8730B}"/>
          </ac:picMkLst>
        </pc:picChg>
        <pc:picChg chg="add mod">
          <ac:chgData name="@ Bhargav's" userId="be926a7665f20d33" providerId="LiveId" clId="{941D7DD5-5837-43E5-8DFE-589142003ADA}" dt="2023-09-08T19:23:21.311" v="134" actId="14100"/>
          <ac:picMkLst>
            <pc:docMk/>
            <pc:sldMk cId="1518947318" sldId="256"/>
            <ac:picMk id="12" creationId="{37FD265B-BF43-C975-6CDE-F1E8A9F7FAC7}"/>
          </ac:picMkLst>
        </pc:picChg>
      </pc:sldChg>
      <pc:sldChg chg="addSp delSp modSp mod modTransition">
        <pc:chgData name="@ Bhargav's" userId="be926a7665f20d33" providerId="LiveId" clId="{941D7DD5-5837-43E5-8DFE-589142003ADA}" dt="2023-09-09T04:04:55.154" v="542"/>
        <pc:sldMkLst>
          <pc:docMk/>
          <pc:sldMk cId="1611874455" sldId="257"/>
        </pc:sldMkLst>
        <pc:spChg chg="add del mod">
          <ac:chgData name="@ Bhargav's" userId="be926a7665f20d33" providerId="LiveId" clId="{941D7DD5-5837-43E5-8DFE-589142003ADA}" dt="2023-09-08T19:19:44.524" v="104" actId="478"/>
          <ac:spMkLst>
            <pc:docMk/>
            <pc:sldMk cId="1611874455" sldId="257"/>
            <ac:spMk id="4" creationId="{46CECDE5-42E8-59BA-9931-011DAFE647EE}"/>
          </ac:spMkLst>
        </pc:spChg>
        <pc:spChg chg="mod">
          <ac:chgData name="@ Bhargav's" userId="be926a7665f20d33" providerId="LiveId" clId="{941D7DD5-5837-43E5-8DFE-589142003ADA}" dt="2023-09-08T20:06:38.351" v="356" actId="1076"/>
          <ac:spMkLst>
            <pc:docMk/>
            <pc:sldMk cId="1611874455" sldId="257"/>
            <ac:spMk id="6" creationId="{0B4F5810-C021-FB96-1E80-BF5F15DC4533}"/>
          </ac:spMkLst>
        </pc:spChg>
        <pc:spChg chg="del mod">
          <ac:chgData name="@ Bhargav's" userId="be926a7665f20d33" providerId="LiveId" clId="{941D7DD5-5837-43E5-8DFE-589142003ADA}" dt="2023-09-08T19:26:58.503" v="198" actId="478"/>
          <ac:spMkLst>
            <pc:docMk/>
            <pc:sldMk cId="1611874455" sldId="257"/>
            <ac:spMk id="8" creationId="{79778F16-A651-DB76-23A9-264C5CCF6D92}"/>
          </ac:spMkLst>
        </pc:spChg>
        <pc:spChg chg="add del mod">
          <ac:chgData name="@ Bhargav's" userId="be926a7665f20d33" providerId="LiveId" clId="{941D7DD5-5837-43E5-8DFE-589142003ADA}" dt="2023-09-08T19:19:44.828" v="105"/>
          <ac:spMkLst>
            <pc:docMk/>
            <pc:sldMk cId="1611874455" sldId="257"/>
            <ac:spMk id="9" creationId="{9FB0F457-F779-933F-ABC0-1B3ED927A36D}"/>
          </ac:spMkLst>
        </pc:spChg>
        <pc:spChg chg="add del mod">
          <ac:chgData name="@ Bhargav's" userId="be926a7665f20d33" providerId="LiveId" clId="{941D7DD5-5837-43E5-8DFE-589142003ADA}" dt="2023-09-08T19:28:03.276" v="245" actId="255"/>
          <ac:spMkLst>
            <pc:docMk/>
            <pc:sldMk cId="1611874455" sldId="257"/>
            <ac:spMk id="11" creationId="{7A418E87-3DA1-91BA-4101-AA11DFDBA11E}"/>
          </ac:spMkLst>
        </pc:spChg>
      </pc:sldChg>
      <pc:sldChg chg="modSp mod modTransition">
        <pc:chgData name="@ Bhargav's" userId="be926a7665f20d33" providerId="LiveId" clId="{941D7DD5-5837-43E5-8DFE-589142003ADA}" dt="2023-09-09T05:38:56.495" v="558" actId="20577"/>
        <pc:sldMkLst>
          <pc:docMk/>
          <pc:sldMk cId="2257825426" sldId="258"/>
        </pc:sldMkLst>
        <pc:spChg chg="mod">
          <ac:chgData name="@ Bhargav's" userId="be926a7665f20d33" providerId="LiveId" clId="{941D7DD5-5837-43E5-8DFE-589142003ADA}" dt="2023-09-08T20:22:08.727" v="515" actId="1076"/>
          <ac:spMkLst>
            <pc:docMk/>
            <pc:sldMk cId="2257825426" sldId="258"/>
            <ac:spMk id="2" creationId="{77ED380F-ABAF-E99E-000E-E1112CDD8469}"/>
          </ac:spMkLst>
        </pc:spChg>
        <pc:spChg chg="mod">
          <ac:chgData name="@ Bhargav's" userId="be926a7665f20d33" providerId="LiveId" clId="{941D7DD5-5837-43E5-8DFE-589142003ADA}" dt="2023-09-09T05:38:56.495" v="558" actId="20577"/>
          <ac:spMkLst>
            <pc:docMk/>
            <pc:sldMk cId="2257825426" sldId="258"/>
            <ac:spMk id="9" creationId="{27374D5A-FA68-7A75-2AE3-3C66FFB14686}"/>
          </ac:spMkLst>
        </pc:spChg>
      </pc:sldChg>
      <pc:sldChg chg="addSp delSp modSp mod">
        <pc:chgData name="@ Bhargav's" userId="be926a7665f20d33" providerId="LiveId" clId="{941D7DD5-5837-43E5-8DFE-589142003ADA}" dt="2023-09-08T20:09:29.036" v="378" actId="478"/>
        <pc:sldMkLst>
          <pc:docMk/>
          <pc:sldMk cId="2072277903" sldId="259"/>
        </pc:sldMkLst>
        <pc:spChg chg="mod">
          <ac:chgData name="@ Bhargav's" userId="be926a7665f20d33" providerId="LiveId" clId="{941D7DD5-5837-43E5-8DFE-589142003ADA}" dt="2023-09-08T20:07:23.736" v="363" actId="115"/>
          <ac:spMkLst>
            <pc:docMk/>
            <pc:sldMk cId="2072277903" sldId="259"/>
            <ac:spMk id="4" creationId="{DC6FD679-8760-B709-C277-7D1184FD5AA9}"/>
          </ac:spMkLst>
        </pc:spChg>
        <pc:spChg chg="add del mod">
          <ac:chgData name="@ Bhargav's" userId="be926a7665f20d33" providerId="LiveId" clId="{941D7DD5-5837-43E5-8DFE-589142003ADA}" dt="2023-09-08T20:09:29.036" v="378" actId="478"/>
          <ac:spMkLst>
            <pc:docMk/>
            <pc:sldMk cId="2072277903" sldId="259"/>
            <ac:spMk id="7" creationId="{F7A750C1-10AA-2D06-56A2-4AF7FD2A45ED}"/>
          </ac:spMkLst>
        </pc:spChg>
      </pc:sldChg>
      <pc:sldChg chg="modSp mod">
        <pc:chgData name="@ Bhargav's" userId="be926a7665f20d33" providerId="LiveId" clId="{941D7DD5-5837-43E5-8DFE-589142003ADA}" dt="2023-09-08T20:07:09.791" v="360" actId="115"/>
        <pc:sldMkLst>
          <pc:docMk/>
          <pc:sldMk cId="2795043913" sldId="260"/>
        </pc:sldMkLst>
        <pc:spChg chg="mod">
          <ac:chgData name="@ Bhargav's" userId="be926a7665f20d33" providerId="LiveId" clId="{941D7DD5-5837-43E5-8DFE-589142003ADA}" dt="2023-09-08T20:07:09.791" v="360" actId="115"/>
          <ac:spMkLst>
            <pc:docMk/>
            <pc:sldMk cId="2795043913" sldId="260"/>
            <ac:spMk id="4" creationId="{AF8077CC-9EB4-693B-1DE0-99FEE06F33C8}"/>
          </ac:spMkLst>
        </pc:spChg>
      </pc:sldChg>
      <pc:sldChg chg="addSp delSp modSp mod setBg">
        <pc:chgData name="@ Bhargav's" userId="be926a7665f20d33" providerId="LiveId" clId="{941D7DD5-5837-43E5-8DFE-589142003ADA}" dt="2023-09-08T20:10:40.319" v="390" actId="115"/>
        <pc:sldMkLst>
          <pc:docMk/>
          <pc:sldMk cId="1557423477" sldId="261"/>
        </pc:sldMkLst>
        <pc:spChg chg="add mod">
          <ac:chgData name="@ Bhargav's" userId="be926a7665f20d33" providerId="LiveId" clId="{941D7DD5-5837-43E5-8DFE-589142003ADA}" dt="2023-09-08T20:10:31.441" v="389" actId="207"/>
          <ac:spMkLst>
            <pc:docMk/>
            <pc:sldMk cId="1557423477" sldId="261"/>
            <ac:spMk id="4" creationId="{961F82F0-0306-93BE-0BCA-E667A6731EE0}"/>
          </ac:spMkLst>
        </pc:spChg>
        <pc:spChg chg="add del mod">
          <ac:chgData name="@ Bhargav's" userId="be926a7665f20d33" providerId="LiveId" clId="{941D7DD5-5837-43E5-8DFE-589142003ADA}" dt="2023-09-08T20:01:17.454" v="299" actId="478"/>
          <ac:spMkLst>
            <pc:docMk/>
            <pc:sldMk cId="1557423477" sldId="261"/>
            <ac:spMk id="6" creationId="{CA2782D7-5ED5-6012-532D-4219767782C1}"/>
          </ac:spMkLst>
        </pc:spChg>
        <pc:spChg chg="add del mod">
          <ac:chgData name="@ Bhargav's" userId="be926a7665f20d33" providerId="LiveId" clId="{941D7DD5-5837-43E5-8DFE-589142003ADA}" dt="2023-09-08T20:01:27.611" v="300" actId="478"/>
          <ac:spMkLst>
            <pc:docMk/>
            <pc:sldMk cId="1557423477" sldId="261"/>
            <ac:spMk id="8" creationId="{390A0F51-7459-538D-1C48-BF68E104911E}"/>
          </ac:spMkLst>
        </pc:spChg>
        <pc:spChg chg="add mod">
          <ac:chgData name="@ Bhargav's" userId="be926a7665f20d33" providerId="LiveId" clId="{941D7DD5-5837-43E5-8DFE-589142003ADA}" dt="2023-09-08T20:10:40.319" v="390" actId="115"/>
          <ac:spMkLst>
            <pc:docMk/>
            <pc:sldMk cId="1557423477" sldId="261"/>
            <ac:spMk id="10" creationId="{BDAA791D-9C90-B861-D38E-8BC712A1DD6D}"/>
          </ac:spMkLst>
        </pc:spChg>
      </pc:sldChg>
      <pc:sldChg chg="modSp mod ord">
        <pc:chgData name="@ Bhargav's" userId="be926a7665f20d33" providerId="LiveId" clId="{941D7DD5-5837-43E5-8DFE-589142003ADA}" dt="2023-09-08T20:22:54.120" v="524" actId="20577"/>
        <pc:sldMkLst>
          <pc:docMk/>
          <pc:sldMk cId="1505473604" sldId="262"/>
        </pc:sldMkLst>
        <pc:spChg chg="mod">
          <ac:chgData name="@ Bhargav's" userId="be926a7665f20d33" providerId="LiveId" clId="{941D7DD5-5837-43E5-8DFE-589142003ADA}" dt="2023-09-08T20:22:54.120" v="524" actId="20577"/>
          <ac:spMkLst>
            <pc:docMk/>
            <pc:sldMk cId="1505473604" sldId="262"/>
            <ac:spMk id="3" creationId="{C9D62063-8D59-DB4A-456D-A7A582C3EF50}"/>
          </ac:spMkLst>
        </pc:spChg>
      </pc:sldChg>
      <pc:sldChg chg="modSp mod">
        <pc:chgData name="@ Bhargav's" userId="be926a7665f20d33" providerId="LiveId" clId="{941D7DD5-5837-43E5-8DFE-589142003ADA}" dt="2023-09-08T20:22:45.433" v="522" actId="20577"/>
        <pc:sldMkLst>
          <pc:docMk/>
          <pc:sldMk cId="1799595593" sldId="264"/>
        </pc:sldMkLst>
        <pc:spChg chg="mod">
          <ac:chgData name="@ Bhargav's" userId="be926a7665f20d33" providerId="LiveId" clId="{941D7DD5-5837-43E5-8DFE-589142003ADA}" dt="2023-09-08T20:22:45.433" v="522" actId="20577"/>
          <ac:spMkLst>
            <pc:docMk/>
            <pc:sldMk cId="1799595593" sldId="264"/>
            <ac:spMk id="4" creationId="{D7F2B074-A339-2710-E075-DDA3DBC69095}"/>
          </ac:spMkLst>
        </pc:spChg>
      </pc:sldChg>
      <pc:sldChg chg="delSp modSp add del mod">
        <pc:chgData name="@ Bhargav's" userId="be926a7665f20d33" providerId="LiveId" clId="{941D7DD5-5837-43E5-8DFE-589142003ADA}" dt="2023-09-08T19:17:23.385" v="86" actId="47"/>
        <pc:sldMkLst>
          <pc:docMk/>
          <pc:sldMk cId="853549482" sldId="265"/>
        </pc:sldMkLst>
        <pc:spChg chg="del mod">
          <ac:chgData name="@ Bhargav's" userId="be926a7665f20d33" providerId="LiveId" clId="{941D7DD5-5837-43E5-8DFE-589142003ADA}" dt="2023-09-08T19:17:22.836" v="85"/>
          <ac:spMkLst>
            <pc:docMk/>
            <pc:sldMk cId="853549482" sldId="265"/>
            <ac:spMk id="2" creationId="{6F4D91D6-1D4A-8172-491D-DA2BD807439F}"/>
          </ac:spMkLst>
        </pc:spChg>
      </pc:sldChg>
      <pc:sldChg chg="addSp delSp modSp mod">
        <pc:chgData name="@ Bhargav's" userId="be926a7665f20d33" providerId="LiveId" clId="{941D7DD5-5837-43E5-8DFE-589142003ADA}" dt="2023-09-08T20:23:23.186" v="527" actId="115"/>
        <pc:sldMkLst>
          <pc:docMk/>
          <pc:sldMk cId="1909686292" sldId="267"/>
        </pc:sldMkLst>
        <pc:spChg chg="mod">
          <ac:chgData name="@ Bhargav's" userId="be926a7665f20d33" providerId="LiveId" clId="{941D7DD5-5837-43E5-8DFE-589142003ADA}" dt="2023-09-08T19:17:50.416" v="91" actId="207"/>
          <ac:spMkLst>
            <pc:docMk/>
            <pc:sldMk cId="1909686292" sldId="267"/>
            <ac:spMk id="2" creationId="{9B9AD575-907C-7C79-1738-8DD8DFE36FEE}"/>
          </ac:spMkLst>
        </pc:spChg>
        <pc:spChg chg="mod">
          <ac:chgData name="@ Bhargav's" userId="be926a7665f20d33" providerId="LiveId" clId="{941D7DD5-5837-43E5-8DFE-589142003ADA}" dt="2023-09-08T19:17:50.416" v="91" actId="207"/>
          <ac:spMkLst>
            <pc:docMk/>
            <pc:sldMk cId="1909686292" sldId="267"/>
            <ac:spMk id="4" creationId="{B3D6AA4F-3BEC-5C26-D34F-2F5E25D5C64E}"/>
          </ac:spMkLst>
        </pc:spChg>
        <pc:spChg chg="add del mod">
          <ac:chgData name="@ Bhargav's" userId="be926a7665f20d33" providerId="LiveId" clId="{941D7DD5-5837-43E5-8DFE-589142003ADA}" dt="2023-09-08T20:14:20.856" v="421" actId="478"/>
          <ac:spMkLst>
            <pc:docMk/>
            <pc:sldMk cId="1909686292" sldId="267"/>
            <ac:spMk id="6" creationId="{4973F7D8-54BD-0FB7-9DE4-8AFB003722EC}"/>
          </ac:spMkLst>
        </pc:spChg>
        <pc:spChg chg="add mod">
          <ac:chgData name="@ Bhargav's" userId="be926a7665f20d33" providerId="LiveId" clId="{941D7DD5-5837-43E5-8DFE-589142003ADA}" dt="2023-09-08T20:12:17.833" v="405" actId="571"/>
          <ac:spMkLst>
            <pc:docMk/>
            <pc:sldMk cId="1909686292" sldId="267"/>
            <ac:spMk id="7" creationId="{9FB9C7FD-7BD8-10A6-534C-10C745C2AF2A}"/>
          </ac:spMkLst>
        </pc:spChg>
        <pc:spChg chg="add mod">
          <ac:chgData name="@ Bhargav's" userId="be926a7665f20d33" providerId="LiveId" clId="{941D7DD5-5837-43E5-8DFE-589142003ADA}" dt="2023-09-08T20:14:21.749" v="422"/>
          <ac:spMkLst>
            <pc:docMk/>
            <pc:sldMk cId="1909686292" sldId="267"/>
            <ac:spMk id="10" creationId="{2431D066-A4AC-CD5E-1C19-85C5D9D7566F}"/>
          </ac:spMkLst>
        </pc:spChg>
        <pc:spChg chg="add mod">
          <ac:chgData name="@ Bhargav's" userId="be926a7665f20d33" providerId="LiveId" clId="{941D7DD5-5837-43E5-8DFE-589142003ADA}" dt="2023-09-08T20:14:53.450" v="432" actId="2711"/>
          <ac:spMkLst>
            <pc:docMk/>
            <pc:sldMk cId="1909686292" sldId="267"/>
            <ac:spMk id="11" creationId="{575D5CA3-3F65-E908-30FA-D3A9AE063AF1}"/>
          </ac:spMkLst>
        </pc:spChg>
        <pc:spChg chg="add mod">
          <ac:chgData name="@ Bhargav's" userId="be926a7665f20d33" providerId="LiveId" clId="{941D7DD5-5837-43E5-8DFE-589142003ADA}" dt="2023-09-08T20:23:23.186" v="527" actId="115"/>
          <ac:spMkLst>
            <pc:docMk/>
            <pc:sldMk cId="1909686292" sldId="267"/>
            <ac:spMk id="13" creationId="{FBC54F68-5C6D-E2F1-FED4-A2E89F781D16}"/>
          </ac:spMkLst>
        </pc:spChg>
        <pc:grpChg chg="add del mod">
          <ac:chgData name="@ Bhargav's" userId="be926a7665f20d33" providerId="LiveId" clId="{941D7DD5-5837-43E5-8DFE-589142003ADA}" dt="2023-09-08T20:15:04.959" v="435" actId="478"/>
          <ac:grpSpMkLst>
            <pc:docMk/>
            <pc:sldMk cId="1909686292" sldId="267"/>
            <ac:grpSpMk id="9" creationId="{6379A9C4-8590-060F-799B-DDAB7F40FB04}"/>
          </ac:grpSpMkLst>
        </pc:grpChg>
        <pc:graphicFrameChg chg="add del mod">
          <ac:chgData name="@ Bhargav's" userId="be926a7665f20d33" providerId="LiveId" clId="{941D7DD5-5837-43E5-8DFE-589142003ADA}" dt="2023-09-08T20:14:12.941" v="417" actId="12084"/>
          <ac:graphicFrameMkLst>
            <pc:docMk/>
            <pc:sldMk cId="1909686292" sldId="267"/>
            <ac:graphicFrameMk id="8" creationId="{A1F307A9-BDDC-6480-F492-D3B7B8CBCB25}"/>
          </ac:graphicFrameMkLst>
        </pc:graphicFrameChg>
      </pc:sldChg>
      <pc:sldChg chg="modSp mod">
        <pc:chgData name="@ Bhargav's" userId="be926a7665f20d33" providerId="LiveId" clId="{941D7DD5-5837-43E5-8DFE-589142003ADA}" dt="2023-09-08T20:23:00.392" v="525" actId="20577"/>
        <pc:sldMkLst>
          <pc:docMk/>
          <pc:sldMk cId="2916987669" sldId="269"/>
        </pc:sldMkLst>
        <pc:spChg chg="mod">
          <ac:chgData name="@ Bhargav's" userId="be926a7665f20d33" providerId="LiveId" clId="{941D7DD5-5837-43E5-8DFE-589142003ADA}" dt="2023-09-08T20:23:00.392" v="525" actId="20577"/>
          <ac:spMkLst>
            <pc:docMk/>
            <pc:sldMk cId="2916987669" sldId="269"/>
            <ac:spMk id="4" creationId="{D7F2B074-A339-2710-E075-DDA3DBC69095}"/>
          </ac:spMkLst>
        </pc:spChg>
      </pc:sldChg>
      <pc:sldChg chg="addSp delSp modSp new mod modAnim">
        <pc:chgData name="@ Bhargav's" userId="be926a7665f20d33" providerId="LiveId" clId="{941D7DD5-5837-43E5-8DFE-589142003ADA}" dt="2023-09-08T20:19:50.308" v="465"/>
        <pc:sldMkLst>
          <pc:docMk/>
          <pc:sldMk cId="266659753" sldId="270"/>
        </pc:sldMkLst>
        <pc:spChg chg="add mod">
          <ac:chgData name="@ Bhargav's" userId="be926a7665f20d33" providerId="LiveId" clId="{941D7DD5-5837-43E5-8DFE-589142003ADA}" dt="2023-09-08T19:13:54.054" v="14" actId="1076"/>
          <ac:spMkLst>
            <pc:docMk/>
            <pc:sldMk cId="266659753" sldId="270"/>
            <ac:spMk id="6" creationId="{3F1C3C8D-C885-0E7B-BDE5-AE19AB67BBD8}"/>
          </ac:spMkLst>
        </pc:spChg>
        <pc:picChg chg="add mod">
          <ac:chgData name="@ Bhargav's" userId="be926a7665f20d33" providerId="LiveId" clId="{941D7DD5-5837-43E5-8DFE-589142003ADA}" dt="2023-09-08T19:13:57.424" v="15" actId="1076"/>
          <ac:picMkLst>
            <pc:docMk/>
            <pc:sldMk cId="266659753" sldId="270"/>
            <ac:picMk id="3" creationId="{ADE0712C-EDC8-79C4-6BB2-387110CB1866}"/>
          </ac:picMkLst>
        </pc:picChg>
        <pc:picChg chg="add del mod">
          <ac:chgData name="@ Bhargav's" userId="be926a7665f20d33" providerId="LiveId" clId="{941D7DD5-5837-43E5-8DFE-589142003ADA}" dt="2023-09-08T19:13:08.664" v="5" actId="478"/>
          <ac:picMkLst>
            <pc:docMk/>
            <pc:sldMk cId="266659753" sldId="270"/>
            <ac:picMk id="4" creationId="{CCA92A3A-79B9-512D-F42A-E86A7842A418}"/>
          </ac:picMkLst>
        </pc:picChg>
        <pc:inkChg chg="add">
          <ac:chgData name="@ Bhargav's" userId="be926a7665f20d33" providerId="LiveId" clId="{941D7DD5-5837-43E5-8DFE-589142003ADA}" dt="2023-09-08T19:10:34.507" v="1" actId="9405"/>
          <ac:inkMkLst>
            <pc:docMk/>
            <pc:sldMk cId="266659753" sldId="270"/>
            <ac:inkMk id="2" creationId="{90161B8C-132F-CC3D-30A0-E8631226B22A}"/>
          </ac:inkMkLst>
        </pc:inkChg>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8T19:10:34.506"/>
    </inkml:context>
    <inkml:brush xml:id="br0">
      <inkml:brushProperty name="width" value="0.05" units="cm"/>
      <inkml:brushProperty name="height" value="0.05" units="cm"/>
    </inkml:brush>
  </inkml:definitions>
  <inkml:trace contextRef="#ctx0" brushRef="#br0">1 0 24575,'0'0'-8191</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0EC9946-F2D7-473A-BC63-F1CC3F0AC057}" type="datetimeFigureOut">
              <a:rPr lang="en-IN" smtClean="0"/>
              <a:t>09-09-2023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0B13506-977B-4BAA-AEBA-BF4BB51F2982}" type="slidenum">
              <a:rPr lang="en-IN" smtClean="0"/>
              <a:t>‹#›</a:t>
            </a:fld>
            <a:endParaRPr lang="en-IN"/>
          </a:p>
        </p:txBody>
      </p:sp>
    </p:spTree>
    <p:extLst>
      <p:ext uri="{BB962C8B-B14F-4D97-AF65-F5344CB8AC3E}">
        <p14:creationId xmlns:p14="http://schemas.microsoft.com/office/powerpoint/2010/main" val="14983723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0EC9946-F2D7-473A-BC63-F1CC3F0AC057}" type="datetimeFigureOut">
              <a:rPr lang="en-IN" smtClean="0"/>
              <a:t>09-09-2023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0B13506-977B-4BAA-AEBA-BF4BB51F2982}" type="slidenum">
              <a:rPr lang="en-IN" smtClean="0"/>
              <a:t>‹#›</a:t>
            </a:fld>
            <a:endParaRPr lang="en-IN"/>
          </a:p>
        </p:txBody>
      </p:sp>
    </p:spTree>
    <p:extLst>
      <p:ext uri="{BB962C8B-B14F-4D97-AF65-F5344CB8AC3E}">
        <p14:creationId xmlns:p14="http://schemas.microsoft.com/office/powerpoint/2010/main" val="9151430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0EC9946-F2D7-473A-BC63-F1CC3F0AC057}" type="datetimeFigureOut">
              <a:rPr lang="en-IN" smtClean="0"/>
              <a:t>09-09-2023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0B13506-977B-4BAA-AEBA-BF4BB51F2982}" type="slidenum">
              <a:rPr lang="en-IN" smtClean="0"/>
              <a:t>‹#›</a:t>
            </a:fld>
            <a:endParaRPr lang="en-IN"/>
          </a:p>
        </p:txBody>
      </p:sp>
    </p:spTree>
    <p:extLst>
      <p:ext uri="{BB962C8B-B14F-4D97-AF65-F5344CB8AC3E}">
        <p14:creationId xmlns:p14="http://schemas.microsoft.com/office/powerpoint/2010/main" val="25947087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0EC9946-F2D7-473A-BC63-F1CC3F0AC057}" type="datetimeFigureOut">
              <a:rPr lang="en-IN" smtClean="0"/>
              <a:t>09-09-2023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0B13506-977B-4BAA-AEBA-BF4BB51F2982}" type="slidenum">
              <a:rPr lang="en-IN" smtClean="0"/>
              <a:t>‹#›</a:t>
            </a:fld>
            <a:endParaRPr lang="en-IN"/>
          </a:p>
        </p:txBody>
      </p:sp>
    </p:spTree>
    <p:extLst>
      <p:ext uri="{BB962C8B-B14F-4D97-AF65-F5344CB8AC3E}">
        <p14:creationId xmlns:p14="http://schemas.microsoft.com/office/powerpoint/2010/main" val="41144454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0EC9946-F2D7-473A-BC63-F1CC3F0AC057}" type="datetimeFigureOut">
              <a:rPr lang="en-IN" smtClean="0"/>
              <a:t>09-09-2023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0B13506-977B-4BAA-AEBA-BF4BB51F2982}" type="slidenum">
              <a:rPr lang="en-IN" smtClean="0"/>
              <a:t>‹#›</a:t>
            </a:fld>
            <a:endParaRPr lang="en-IN"/>
          </a:p>
        </p:txBody>
      </p:sp>
    </p:spTree>
    <p:extLst>
      <p:ext uri="{BB962C8B-B14F-4D97-AF65-F5344CB8AC3E}">
        <p14:creationId xmlns:p14="http://schemas.microsoft.com/office/powerpoint/2010/main" val="25424585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0EC9946-F2D7-473A-BC63-F1CC3F0AC057}" type="datetimeFigureOut">
              <a:rPr lang="en-IN" smtClean="0"/>
              <a:t>09-09-2023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0B13506-977B-4BAA-AEBA-BF4BB51F2982}" type="slidenum">
              <a:rPr lang="en-IN" smtClean="0"/>
              <a:t>‹#›</a:t>
            </a:fld>
            <a:endParaRPr lang="en-IN"/>
          </a:p>
        </p:txBody>
      </p:sp>
    </p:spTree>
    <p:extLst>
      <p:ext uri="{BB962C8B-B14F-4D97-AF65-F5344CB8AC3E}">
        <p14:creationId xmlns:p14="http://schemas.microsoft.com/office/powerpoint/2010/main" val="7013975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0EC9946-F2D7-473A-BC63-F1CC3F0AC057}" type="datetimeFigureOut">
              <a:rPr lang="en-IN" smtClean="0"/>
              <a:t>09-09-2023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E0B13506-977B-4BAA-AEBA-BF4BB51F2982}" type="slidenum">
              <a:rPr lang="en-IN" smtClean="0"/>
              <a:t>‹#›</a:t>
            </a:fld>
            <a:endParaRPr lang="en-IN"/>
          </a:p>
        </p:txBody>
      </p:sp>
    </p:spTree>
    <p:extLst>
      <p:ext uri="{BB962C8B-B14F-4D97-AF65-F5344CB8AC3E}">
        <p14:creationId xmlns:p14="http://schemas.microsoft.com/office/powerpoint/2010/main" val="28144405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0EC9946-F2D7-473A-BC63-F1CC3F0AC057}" type="datetimeFigureOut">
              <a:rPr lang="en-IN" smtClean="0"/>
              <a:t>09-09-2023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E0B13506-977B-4BAA-AEBA-BF4BB51F2982}" type="slidenum">
              <a:rPr lang="en-IN" smtClean="0"/>
              <a:t>‹#›</a:t>
            </a:fld>
            <a:endParaRPr lang="en-IN"/>
          </a:p>
        </p:txBody>
      </p:sp>
    </p:spTree>
    <p:extLst>
      <p:ext uri="{BB962C8B-B14F-4D97-AF65-F5344CB8AC3E}">
        <p14:creationId xmlns:p14="http://schemas.microsoft.com/office/powerpoint/2010/main" val="21840700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0EC9946-F2D7-473A-BC63-F1CC3F0AC057}" type="datetimeFigureOut">
              <a:rPr lang="en-IN" smtClean="0"/>
              <a:t>09-09-2023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E0B13506-977B-4BAA-AEBA-BF4BB51F2982}" type="slidenum">
              <a:rPr lang="en-IN" smtClean="0"/>
              <a:t>‹#›</a:t>
            </a:fld>
            <a:endParaRPr lang="en-IN"/>
          </a:p>
        </p:txBody>
      </p:sp>
    </p:spTree>
    <p:extLst>
      <p:ext uri="{BB962C8B-B14F-4D97-AF65-F5344CB8AC3E}">
        <p14:creationId xmlns:p14="http://schemas.microsoft.com/office/powerpoint/2010/main" val="28428167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0EC9946-F2D7-473A-BC63-F1CC3F0AC057}" type="datetimeFigureOut">
              <a:rPr lang="en-IN" smtClean="0"/>
              <a:t>09-09-2023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0B13506-977B-4BAA-AEBA-BF4BB51F2982}" type="slidenum">
              <a:rPr lang="en-IN" smtClean="0"/>
              <a:t>‹#›</a:t>
            </a:fld>
            <a:endParaRPr lang="en-IN"/>
          </a:p>
        </p:txBody>
      </p:sp>
    </p:spTree>
    <p:extLst>
      <p:ext uri="{BB962C8B-B14F-4D97-AF65-F5344CB8AC3E}">
        <p14:creationId xmlns:p14="http://schemas.microsoft.com/office/powerpoint/2010/main" val="4276433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0EC9946-F2D7-473A-BC63-F1CC3F0AC057}" type="datetimeFigureOut">
              <a:rPr lang="en-IN" smtClean="0"/>
              <a:t>09-09-2023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0B13506-977B-4BAA-AEBA-BF4BB51F2982}" type="slidenum">
              <a:rPr lang="en-IN" smtClean="0"/>
              <a:t>‹#›</a:t>
            </a:fld>
            <a:endParaRPr lang="en-IN"/>
          </a:p>
        </p:txBody>
      </p:sp>
    </p:spTree>
    <p:extLst>
      <p:ext uri="{BB962C8B-B14F-4D97-AF65-F5344CB8AC3E}">
        <p14:creationId xmlns:p14="http://schemas.microsoft.com/office/powerpoint/2010/main" val="12949133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0EC9946-F2D7-473A-BC63-F1CC3F0AC057}" type="datetimeFigureOut">
              <a:rPr lang="en-IN" smtClean="0"/>
              <a:t>09-09-2023</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0B13506-977B-4BAA-AEBA-BF4BB51F2982}" type="slidenum">
              <a:rPr lang="en-IN" smtClean="0"/>
              <a:t>‹#›</a:t>
            </a:fld>
            <a:endParaRPr lang="en-IN"/>
          </a:p>
        </p:txBody>
      </p:sp>
    </p:spTree>
    <p:extLst>
      <p:ext uri="{BB962C8B-B14F-4D97-AF65-F5344CB8AC3E}">
        <p14:creationId xmlns:p14="http://schemas.microsoft.com/office/powerpoint/2010/main" val="4131449219"/>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customXml" Target="../ink/ink1.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5000" b="-15000"/>
          </a:stretch>
        </a:blip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37FD265B-BF43-C975-6CDE-F1E8A9F7FAC7}"/>
              </a:ext>
            </a:extLst>
          </p:cNvPr>
          <p:cNvPicPr>
            <a:picLocks noChangeAspect="1"/>
          </p:cNvPicPr>
          <p:nvPr/>
        </p:nvPicPr>
        <p:blipFill>
          <a:blip r:embed="rId3"/>
          <a:stretch>
            <a:fillRect/>
          </a:stretch>
        </p:blipFill>
        <p:spPr>
          <a:xfrm>
            <a:off x="0" y="-1504"/>
            <a:ext cx="12192000" cy="6861008"/>
          </a:xfrm>
          <a:prstGeom prst="rect">
            <a:avLst/>
          </a:prstGeom>
        </p:spPr>
      </p:pic>
    </p:spTree>
    <p:extLst>
      <p:ext uri="{BB962C8B-B14F-4D97-AF65-F5344CB8AC3E}">
        <p14:creationId xmlns:p14="http://schemas.microsoft.com/office/powerpoint/2010/main" val="15189473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randombar(horizontal)">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7F2B074-A339-2710-E075-DDA3DBC69095}"/>
              </a:ext>
            </a:extLst>
          </p:cNvPr>
          <p:cNvSpPr txBox="1"/>
          <p:nvPr/>
        </p:nvSpPr>
        <p:spPr>
          <a:xfrm flipH="1">
            <a:off x="366561" y="401052"/>
            <a:ext cx="5526406" cy="461665"/>
          </a:xfrm>
          <a:prstGeom prst="rect">
            <a:avLst/>
          </a:prstGeom>
          <a:noFill/>
        </p:spPr>
        <p:txBody>
          <a:bodyPr wrap="square" rtlCol="0">
            <a:spAutoFit/>
          </a:bodyPr>
          <a:lstStyle/>
          <a:p>
            <a:pPr marL="285750" indent="-285750">
              <a:buFont typeface="Wingdings" panose="05000000000000000000" pitchFamily="2" charset="2"/>
              <a:buChar char="v"/>
            </a:pPr>
            <a:r>
              <a:rPr lang="en-IN" sz="2400" b="1" dirty="0">
                <a:latin typeface="Century" panose="02040604050505020304" pitchFamily="18" charset="0"/>
              </a:rPr>
              <a:t>Contact Us Page </a:t>
            </a:r>
          </a:p>
        </p:txBody>
      </p:sp>
      <p:pic>
        <p:nvPicPr>
          <p:cNvPr id="3" name="Picture 2">
            <a:extLst>
              <a:ext uri="{FF2B5EF4-FFF2-40B4-BE49-F238E27FC236}">
                <a16:creationId xmlns:a16="http://schemas.microsoft.com/office/drawing/2014/main" id="{4FCB9FC4-9BA7-6829-F795-D46107DE913C}"/>
              </a:ext>
            </a:extLst>
          </p:cNvPr>
          <p:cNvPicPr>
            <a:picLocks noChangeAspect="1"/>
          </p:cNvPicPr>
          <p:nvPr/>
        </p:nvPicPr>
        <p:blipFill>
          <a:blip r:embed="rId3"/>
          <a:stretch>
            <a:fillRect/>
          </a:stretch>
        </p:blipFill>
        <p:spPr>
          <a:xfrm>
            <a:off x="449563" y="1187452"/>
            <a:ext cx="11100370" cy="5118363"/>
          </a:xfrm>
          <a:prstGeom prst="rect">
            <a:avLst/>
          </a:prstGeom>
        </p:spPr>
      </p:pic>
    </p:spTree>
    <p:extLst>
      <p:ext uri="{BB962C8B-B14F-4D97-AF65-F5344CB8AC3E}">
        <p14:creationId xmlns:p14="http://schemas.microsoft.com/office/powerpoint/2010/main" val="1799595593"/>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7F2B074-A339-2710-E075-DDA3DBC69095}"/>
              </a:ext>
            </a:extLst>
          </p:cNvPr>
          <p:cNvSpPr txBox="1"/>
          <p:nvPr/>
        </p:nvSpPr>
        <p:spPr>
          <a:xfrm flipH="1">
            <a:off x="413338" y="350128"/>
            <a:ext cx="5526406" cy="461665"/>
          </a:xfrm>
          <a:prstGeom prst="rect">
            <a:avLst/>
          </a:prstGeom>
          <a:noFill/>
        </p:spPr>
        <p:txBody>
          <a:bodyPr wrap="square" rtlCol="0">
            <a:spAutoFit/>
          </a:bodyPr>
          <a:lstStyle/>
          <a:p>
            <a:pPr marL="285750" indent="-285750">
              <a:buFont typeface="Wingdings" panose="05000000000000000000" pitchFamily="2" charset="2"/>
              <a:buChar char="v"/>
            </a:pPr>
            <a:r>
              <a:rPr lang="en-IN" sz="2400" b="1" dirty="0">
                <a:latin typeface="Century" panose="02040604050505020304" pitchFamily="18" charset="0"/>
              </a:rPr>
              <a:t>Package Page</a:t>
            </a:r>
          </a:p>
        </p:txBody>
      </p:sp>
      <p:pic>
        <p:nvPicPr>
          <p:cNvPr id="5" name="Picture 4">
            <a:extLst>
              <a:ext uri="{FF2B5EF4-FFF2-40B4-BE49-F238E27FC236}">
                <a16:creationId xmlns:a16="http://schemas.microsoft.com/office/drawing/2014/main" id="{B57E9AE0-A838-1ED1-CD6D-7D3A0C62E272}"/>
              </a:ext>
            </a:extLst>
          </p:cNvPr>
          <p:cNvPicPr>
            <a:picLocks noChangeAspect="1"/>
          </p:cNvPicPr>
          <p:nvPr/>
        </p:nvPicPr>
        <p:blipFill>
          <a:blip r:embed="rId3"/>
          <a:stretch>
            <a:fillRect/>
          </a:stretch>
        </p:blipFill>
        <p:spPr>
          <a:xfrm>
            <a:off x="634719" y="1177727"/>
            <a:ext cx="10922561" cy="5099312"/>
          </a:xfrm>
          <a:prstGeom prst="rect">
            <a:avLst/>
          </a:prstGeom>
        </p:spPr>
      </p:pic>
    </p:spTree>
    <p:extLst>
      <p:ext uri="{BB962C8B-B14F-4D97-AF65-F5344CB8AC3E}">
        <p14:creationId xmlns:p14="http://schemas.microsoft.com/office/powerpoint/2010/main" val="2916987669"/>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20000" r="-20000"/>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B9AD575-907C-7C79-1738-8DD8DFE36FEE}"/>
              </a:ext>
            </a:extLst>
          </p:cNvPr>
          <p:cNvSpPr txBox="1"/>
          <p:nvPr/>
        </p:nvSpPr>
        <p:spPr>
          <a:xfrm flipH="1">
            <a:off x="636269" y="2704296"/>
            <a:ext cx="2345056" cy="1015663"/>
          </a:xfrm>
          <a:prstGeom prst="rect">
            <a:avLst/>
          </a:prstGeom>
          <a:noFill/>
        </p:spPr>
        <p:txBody>
          <a:bodyPr wrap="square" rtlCol="0">
            <a:spAutoFit/>
          </a:bodyPr>
          <a:lstStyle/>
          <a:p>
            <a:r>
              <a:rPr lang="en-IN" sz="3000" dirty="0">
                <a:latin typeface="Century" panose="02040604050505020304" pitchFamily="18" charset="0"/>
              </a:rPr>
              <a:t>Concluded With…</a:t>
            </a:r>
          </a:p>
        </p:txBody>
      </p:sp>
      <p:sp>
        <p:nvSpPr>
          <p:cNvPr id="4" name="TextBox 3">
            <a:extLst>
              <a:ext uri="{FF2B5EF4-FFF2-40B4-BE49-F238E27FC236}">
                <a16:creationId xmlns:a16="http://schemas.microsoft.com/office/drawing/2014/main" id="{B3D6AA4F-3BEC-5C26-D34F-2F5E25D5C64E}"/>
              </a:ext>
            </a:extLst>
          </p:cNvPr>
          <p:cNvSpPr txBox="1"/>
          <p:nvPr/>
        </p:nvSpPr>
        <p:spPr>
          <a:xfrm>
            <a:off x="3539691" y="2274838"/>
            <a:ext cx="7779618" cy="2862322"/>
          </a:xfrm>
          <a:prstGeom prst="rect">
            <a:avLst/>
          </a:prstGeom>
          <a:noFill/>
        </p:spPr>
        <p:txBody>
          <a:bodyPr wrap="square">
            <a:spAutoFit/>
          </a:bodyPr>
          <a:lstStyle/>
          <a:p>
            <a:r>
              <a:rPr lang="en-US" dirty="0">
                <a:latin typeface="Cascadia Mono" panose="020B0609020000020004" pitchFamily="49" charset="0"/>
                <a:ea typeface="Cascadia Mono" panose="020B0609020000020004" pitchFamily="49" charset="0"/>
                <a:cs typeface="Cascadia Mono" panose="020B0609020000020004" pitchFamily="49" charset="0"/>
              </a:rPr>
              <a:t>The completion of the "Wandering.com" travel and tourism website project marks a significant achievement in the realm of web development and </a:t>
            </a:r>
            <a:r>
              <a:rPr lang="en-US" dirty="0" err="1">
                <a:latin typeface="Cascadia Mono" panose="020B0609020000020004" pitchFamily="49" charset="0"/>
                <a:ea typeface="Cascadia Mono" panose="020B0609020000020004" pitchFamily="49" charset="0"/>
                <a:cs typeface="Cascadia Mono" panose="020B0609020000020004" pitchFamily="49" charset="0"/>
              </a:rPr>
              <a:t>usercentered</a:t>
            </a:r>
            <a:r>
              <a:rPr lang="en-US" dirty="0">
                <a:latin typeface="Cascadia Mono" panose="020B0609020000020004" pitchFamily="49" charset="0"/>
                <a:ea typeface="Cascadia Mono" panose="020B0609020000020004" pitchFamily="49" charset="0"/>
                <a:cs typeface="Cascadia Mono" panose="020B0609020000020004" pitchFamily="49" charset="0"/>
              </a:rPr>
              <a:t> design. This endeavor aimed to create a digital space that resonates with travel enthusiasts, inspiring them to explore new destinations, engage in exciting adventure activities, and plan their dream vacations. The project's success can be attributed to the fusion of innovative design, interactive features, and comprehensive content that cater to the diverse interests of the target audience.</a:t>
            </a:r>
            <a:endParaRPr lang="en-IN" dirty="0">
              <a:latin typeface="Cascadia Mono" panose="020B0609020000020004" pitchFamily="49" charset="0"/>
              <a:ea typeface="Cascadia Mono" panose="020B0609020000020004" pitchFamily="49" charset="0"/>
              <a:cs typeface="Cascadia Mono" panose="020B0609020000020004" pitchFamily="49" charset="0"/>
            </a:endParaRPr>
          </a:p>
        </p:txBody>
      </p:sp>
      <p:sp>
        <p:nvSpPr>
          <p:cNvPr id="13" name="TextBox 12">
            <a:extLst>
              <a:ext uri="{FF2B5EF4-FFF2-40B4-BE49-F238E27FC236}">
                <a16:creationId xmlns:a16="http://schemas.microsoft.com/office/drawing/2014/main" id="{FBC54F68-5C6D-E2F1-FED4-A2E89F781D16}"/>
              </a:ext>
            </a:extLst>
          </p:cNvPr>
          <p:cNvSpPr txBox="1"/>
          <p:nvPr/>
        </p:nvSpPr>
        <p:spPr>
          <a:xfrm>
            <a:off x="2358190" y="5614556"/>
            <a:ext cx="7642458" cy="369332"/>
          </a:xfrm>
          <a:prstGeom prst="rect">
            <a:avLst/>
          </a:prstGeom>
          <a:noFill/>
        </p:spPr>
        <p:txBody>
          <a:bodyPr wrap="square">
            <a:spAutoFit/>
          </a:bodyPr>
          <a:lstStyle/>
          <a:p>
            <a:r>
              <a:rPr lang="en-IN" b="0" dirty="0">
                <a:solidFill>
                  <a:schemeClr val="accent3"/>
                </a:solidFill>
                <a:effectLst/>
                <a:latin typeface="Consolas" panose="020B0609020204030204" pitchFamily="49" charset="0"/>
              </a:rPr>
              <a:t>GitHub Link:  </a:t>
            </a:r>
            <a:r>
              <a:rPr lang="en-IN" b="0" dirty="0">
                <a:solidFill>
                  <a:srgbClr val="CE9178"/>
                </a:solidFill>
                <a:effectLst/>
                <a:latin typeface="Consolas" panose="020B0609020204030204" pitchFamily="49" charset="0"/>
              </a:rPr>
              <a:t>http://Bhargav0326/Travelling-and-Tourism</a:t>
            </a:r>
            <a:endParaRPr lang="en-IN"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1909686292"/>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84185136"/>
      </p:ext>
    </p:extLst>
  </p:cSld>
  <p:clrMapOvr>
    <a:masterClrMapping/>
  </p:clrMapOvr>
  <p:transition spd="slow">
    <p:cover dir="d"/>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90161B8C-132F-CC3D-30A0-E8631226B22A}"/>
                  </a:ext>
                </a:extLst>
              </p14:cNvPr>
              <p14:cNvContentPartPr/>
              <p14:nvPr/>
            </p14:nvContentPartPr>
            <p14:xfrm>
              <a:off x="355661" y="933802"/>
              <a:ext cx="360" cy="360"/>
            </p14:xfrm>
          </p:contentPart>
        </mc:Choice>
        <mc:Fallback xmlns="">
          <p:pic>
            <p:nvPicPr>
              <p:cNvPr id="2" name="Ink 1">
                <a:extLst>
                  <a:ext uri="{FF2B5EF4-FFF2-40B4-BE49-F238E27FC236}">
                    <a16:creationId xmlns:a16="http://schemas.microsoft.com/office/drawing/2014/main" id="{90161B8C-132F-CC3D-30A0-E8631226B22A}"/>
                  </a:ext>
                </a:extLst>
              </p:cNvPr>
              <p:cNvPicPr/>
              <p:nvPr/>
            </p:nvPicPr>
            <p:blipFill>
              <a:blip r:embed="rId3"/>
              <a:stretch>
                <a:fillRect/>
              </a:stretch>
            </p:blipFill>
            <p:spPr>
              <a:xfrm>
                <a:off x="347021" y="924802"/>
                <a:ext cx="18000" cy="18000"/>
              </a:xfrm>
              <a:prstGeom prst="rect">
                <a:avLst/>
              </a:prstGeom>
            </p:spPr>
          </p:pic>
        </mc:Fallback>
      </mc:AlternateContent>
      <p:pic>
        <p:nvPicPr>
          <p:cNvPr id="3" name="Picture 2">
            <a:extLst>
              <a:ext uri="{FF2B5EF4-FFF2-40B4-BE49-F238E27FC236}">
                <a16:creationId xmlns:a16="http://schemas.microsoft.com/office/drawing/2014/main" id="{ADE0712C-EDC8-79C4-6BB2-387110CB1866}"/>
              </a:ext>
            </a:extLst>
          </p:cNvPr>
          <p:cNvPicPr>
            <a:picLocks noChangeAspect="1"/>
          </p:cNvPicPr>
          <p:nvPr/>
        </p:nvPicPr>
        <p:blipFill>
          <a:blip r:embed="rId4"/>
          <a:stretch>
            <a:fillRect/>
          </a:stretch>
        </p:blipFill>
        <p:spPr>
          <a:xfrm>
            <a:off x="2306219" y="1800298"/>
            <a:ext cx="8129901" cy="4574758"/>
          </a:xfrm>
          <a:prstGeom prst="rect">
            <a:avLst/>
          </a:prstGeom>
        </p:spPr>
      </p:pic>
      <p:sp>
        <p:nvSpPr>
          <p:cNvPr id="6" name="TextBox 5">
            <a:extLst>
              <a:ext uri="{FF2B5EF4-FFF2-40B4-BE49-F238E27FC236}">
                <a16:creationId xmlns:a16="http://schemas.microsoft.com/office/drawing/2014/main" id="{3F1C3C8D-C885-0E7B-BDE5-AE19AB67BBD8}"/>
              </a:ext>
            </a:extLst>
          </p:cNvPr>
          <p:cNvSpPr txBox="1"/>
          <p:nvPr/>
        </p:nvSpPr>
        <p:spPr>
          <a:xfrm>
            <a:off x="355661" y="482944"/>
            <a:ext cx="3062520" cy="523028"/>
          </a:xfrm>
          <a:prstGeom prst="rect">
            <a:avLst/>
          </a:prstGeom>
          <a:noFill/>
        </p:spPr>
        <p:txBody>
          <a:bodyPr wrap="square">
            <a:spAutoFit/>
          </a:bodyPr>
          <a:lstStyle/>
          <a:p>
            <a:pPr algn="ctr">
              <a:lnSpc>
                <a:spcPct val="106000"/>
              </a:lnSpc>
              <a:spcAft>
                <a:spcPts val="800"/>
              </a:spcAft>
              <a:tabLst>
                <a:tab pos="1487170" algn="l"/>
              </a:tabLst>
            </a:pPr>
            <a:r>
              <a:rPr lang="en-IN" sz="2800" b="1" u="sng" dirty="0">
                <a:effectLst/>
                <a:latin typeface="Copperplate Gothic Bold" panose="020E0705020206020404" pitchFamily="34" charset="0"/>
                <a:ea typeface="Calibri" panose="020F0502020204030204" pitchFamily="34" charset="0"/>
                <a:cs typeface="Times New Roman" panose="02020603050405020304" pitchFamily="18" charset="0"/>
              </a:rPr>
              <a:t>Certificate</a:t>
            </a:r>
            <a:endParaRPr lang="en-IN" sz="2800" dirty="0">
              <a:effectLst/>
              <a:latin typeface="Copperplate Gothic Bold" panose="020E07050202060204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66659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6CECDE5-42E8-59BA-9931-011DAFE647EE}"/>
              </a:ext>
            </a:extLst>
          </p:cNvPr>
          <p:cNvSpPr txBox="1"/>
          <p:nvPr/>
        </p:nvSpPr>
        <p:spPr>
          <a:xfrm>
            <a:off x="623236" y="1129182"/>
            <a:ext cx="6097604" cy="707886"/>
          </a:xfrm>
          <a:prstGeom prst="rect">
            <a:avLst/>
          </a:prstGeom>
          <a:noFill/>
        </p:spPr>
        <p:txBody>
          <a:bodyPr wrap="square">
            <a:spAutoFit/>
          </a:bodyPr>
          <a:lstStyle/>
          <a:p>
            <a:r>
              <a:rPr lang="en-IN" sz="4000" u="sng" dirty="0">
                <a:latin typeface="Cascadia Mono" panose="020B0609020000020004" pitchFamily="49" charset="0"/>
                <a:ea typeface="Cascadia Mono" panose="020B0609020000020004" pitchFamily="49" charset="0"/>
                <a:cs typeface="Cascadia Mono" panose="020B0609020000020004" pitchFamily="49" charset="0"/>
              </a:rPr>
              <a:t>Project Title</a:t>
            </a:r>
            <a:r>
              <a:rPr lang="en-IN" sz="4000" dirty="0">
                <a:latin typeface="Cascadia Mono" panose="020B0609020000020004" pitchFamily="49" charset="0"/>
                <a:ea typeface="Cascadia Mono" panose="020B0609020000020004" pitchFamily="49" charset="0"/>
                <a:cs typeface="Cascadia Mono" panose="020B0609020000020004" pitchFamily="49" charset="0"/>
              </a:rPr>
              <a:t>:</a:t>
            </a:r>
          </a:p>
        </p:txBody>
      </p:sp>
      <p:sp>
        <p:nvSpPr>
          <p:cNvPr id="6" name="TextBox 5">
            <a:extLst>
              <a:ext uri="{FF2B5EF4-FFF2-40B4-BE49-F238E27FC236}">
                <a16:creationId xmlns:a16="http://schemas.microsoft.com/office/drawing/2014/main" id="{0B4F5810-C021-FB96-1E80-BF5F15DC4533}"/>
              </a:ext>
            </a:extLst>
          </p:cNvPr>
          <p:cNvSpPr txBox="1"/>
          <p:nvPr/>
        </p:nvSpPr>
        <p:spPr>
          <a:xfrm>
            <a:off x="1020278" y="3114033"/>
            <a:ext cx="9849050" cy="923330"/>
          </a:xfrm>
          <a:prstGeom prst="rect">
            <a:avLst/>
          </a:prstGeom>
          <a:noFill/>
        </p:spPr>
        <p:txBody>
          <a:bodyPr wrap="square">
            <a:spAutoFit/>
          </a:bodyPr>
          <a:lstStyle/>
          <a:p>
            <a:r>
              <a:rPr lang="en-IN" sz="5400" dirty="0">
                <a:latin typeface="Copperplate Gothic Bold" panose="020E0705020206020404" pitchFamily="34" charset="0"/>
              </a:rPr>
              <a:t>Travelling and Tourism</a:t>
            </a:r>
          </a:p>
        </p:txBody>
      </p:sp>
      <p:sp>
        <p:nvSpPr>
          <p:cNvPr id="11" name="TextBox 10">
            <a:extLst>
              <a:ext uri="{FF2B5EF4-FFF2-40B4-BE49-F238E27FC236}">
                <a16:creationId xmlns:a16="http://schemas.microsoft.com/office/drawing/2014/main" id="{7A418E87-3DA1-91BA-4101-AA11DFDBA11E}"/>
              </a:ext>
            </a:extLst>
          </p:cNvPr>
          <p:cNvSpPr txBox="1"/>
          <p:nvPr/>
        </p:nvSpPr>
        <p:spPr>
          <a:xfrm>
            <a:off x="5252987" y="5251764"/>
            <a:ext cx="6097604" cy="1015663"/>
          </a:xfrm>
          <a:prstGeom prst="rect">
            <a:avLst/>
          </a:prstGeom>
          <a:noFill/>
        </p:spPr>
        <p:txBody>
          <a:bodyPr wrap="square">
            <a:spAutoFit/>
          </a:bodyPr>
          <a:lstStyle/>
          <a:p>
            <a:r>
              <a:rPr lang="en-IN" sz="3200" b="1" dirty="0">
                <a:latin typeface="Times New Roman" panose="02020603050405020304" pitchFamily="18" charset="0"/>
                <a:cs typeface="Times New Roman" panose="02020603050405020304" pitchFamily="18" charset="0"/>
              </a:rPr>
              <a:t>Name of Website</a:t>
            </a:r>
          </a:p>
          <a:p>
            <a:r>
              <a:rPr lang="en-IN" sz="2800" b="1" dirty="0">
                <a:solidFill>
                  <a:srgbClr val="0070C0"/>
                </a:solidFill>
                <a:latin typeface="Times New Roman" panose="02020603050405020304" pitchFamily="18" charset="0"/>
                <a:cs typeface="Times New Roman" panose="02020603050405020304" pitchFamily="18" charset="0"/>
              </a:rPr>
              <a:t>						</a:t>
            </a:r>
            <a:r>
              <a:rPr lang="en-IN" sz="2800" b="1" dirty="0">
                <a:solidFill>
                  <a:srgbClr val="0070C0"/>
                </a:solidFill>
                <a:latin typeface="Segoe Script" panose="030B0504020000000003" pitchFamily="66" charset="0"/>
              </a:rPr>
              <a:t>Wandering.com</a:t>
            </a:r>
          </a:p>
        </p:txBody>
      </p:sp>
    </p:spTree>
    <p:extLst>
      <p:ext uri="{BB962C8B-B14F-4D97-AF65-F5344CB8AC3E}">
        <p14:creationId xmlns:p14="http://schemas.microsoft.com/office/powerpoint/2010/main" val="1611874455"/>
      </p:ext>
    </p:extLst>
  </p:cSld>
  <p:clrMapOvr>
    <a:masterClrMapping/>
  </p:clrMapOvr>
  <mc:AlternateContent xmlns:mc="http://schemas.openxmlformats.org/markup-compatibility/2006">
    <mc:Choice xmlns:p14="http://schemas.microsoft.com/office/powerpoint/2010/main" Requires="p14">
      <p:transition spd="med">
        <p14:glitter pattern="hexagon"/>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33000" r="-33000"/>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7ED380F-ABAF-E99E-000E-E1112CDD8469}"/>
              </a:ext>
            </a:extLst>
          </p:cNvPr>
          <p:cNvSpPr txBox="1"/>
          <p:nvPr/>
        </p:nvSpPr>
        <p:spPr>
          <a:xfrm flipH="1">
            <a:off x="3346131" y="429617"/>
            <a:ext cx="5499737" cy="553998"/>
          </a:xfrm>
          <a:prstGeom prst="rect">
            <a:avLst/>
          </a:prstGeom>
          <a:noFill/>
        </p:spPr>
        <p:txBody>
          <a:bodyPr wrap="square" rtlCol="0">
            <a:spAutoFit/>
          </a:bodyPr>
          <a:lstStyle/>
          <a:p>
            <a:r>
              <a:rPr lang="en-IN" sz="3000" b="1" u="sng" dirty="0">
                <a:solidFill>
                  <a:schemeClr val="accent3"/>
                </a:solidFill>
                <a:latin typeface="Cascadia Mono SemiBold" panose="020B0609020000020004" pitchFamily="49" charset="0"/>
                <a:ea typeface="Cascadia Mono SemiBold" panose="020B0609020000020004" pitchFamily="49" charset="0"/>
                <a:cs typeface="Cascadia Mono SemiBold" panose="020B0609020000020004" pitchFamily="49" charset="0"/>
              </a:rPr>
              <a:t>Travel and Tourism</a:t>
            </a:r>
          </a:p>
        </p:txBody>
      </p:sp>
      <p:sp>
        <p:nvSpPr>
          <p:cNvPr id="4" name="TextBox 3">
            <a:extLst>
              <a:ext uri="{FF2B5EF4-FFF2-40B4-BE49-F238E27FC236}">
                <a16:creationId xmlns:a16="http://schemas.microsoft.com/office/drawing/2014/main" id="{7BF27526-2528-521F-9EDE-9D67FC3C3F76}"/>
              </a:ext>
            </a:extLst>
          </p:cNvPr>
          <p:cNvSpPr txBox="1"/>
          <p:nvPr/>
        </p:nvSpPr>
        <p:spPr>
          <a:xfrm>
            <a:off x="609600" y="1365202"/>
            <a:ext cx="6096000" cy="369332"/>
          </a:xfrm>
          <a:prstGeom prst="rect">
            <a:avLst/>
          </a:prstGeom>
          <a:noFill/>
        </p:spPr>
        <p:txBody>
          <a:bodyPr wrap="square">
            <a:spAutoFit/>
          </a:bodyPr>
          <a:lstStyle/>
          <a:p>
            <a:r>
              <a:rPr lang="en-IN" sz="1800" dirty="0">
                <a:solidFill>
                  <a:schemeClr val="bg1"/>
                </a:solidFill>
                <a:latin typeface="Century" panose="02040604050505020304" pitchFamily="18" charset="0"/>
              </a:rPr>
              <a:t>Summer Training :</a:t>
            </a:r>
          </a:p>
        </p:txBody>
      </p:sp>
      <p:sp>
        <p:nvSpPr>
          <p:cNvPr id="5" name="TextBox 4">
            <a:extLst>
              <a:ext uri="{FF2B5EF4-FFF2-40B4-BE49-F238E27FC236}">
                <a16:creationId xmlns:a16="http://schemas.microsoft.com/office/drawing/2014/main" id="{326ADAD4-1867-3D10-85BF-AA02A2885666}"/>
              </a:ext>
            </a:extLst>
          </p:cNvPr>
          <p:cNvSpPr txBox="1"/>
          <p:nvPr/>
        </p:nvSpPr>
        <p:spPr>
          <a:xfrm>
            <a:off x="2914048" y="1365202"/>
            <a:ext cx="6097604" cy="369332"/>
          </a:xfrm>
          <a:prstGeom prst="rect">
            <a:avLst/>
          </a:prstGeom>
          <a:noFill/>
        </p:spPr>
        <p:txBody>
          <a:bodyPr wrap="square">
            <a:spAutoFit/>
          </a:bodyPr>
          <a:lstStyle/>
          <a:p>
            <a:r>
              <a:rPr lang="en-IN" sz="1800" b="1" kern="0" dirty="0">
                <a:solidFill>
                  <a:schemeClr val="bg1"/>
                </a:solidFill>
                <a:effectLst/>
                <a:latin typeface="Times New Roman" panose="02020603050405020304" pitchFamily="18" charset="0"/>
                <a:ea typeface="Calibri" panose="020F0502020204030204" pitchFamily="34" charset="0"/>
              </a:rPr>
              <a:t>“Micro learning in web development</a:t>
            </a:r>
            <a:r>
              <a:rPr lang="en-IN" sz="1800" kern="0" dirty="0">
                <a:solidFill>
                  <a:schemeClr val="bg1"/>
                </a:solidFill>
                <a:effectLst/>
                <a:latin typeface="Times New Roman" panose="02020603050405020304" pitchFamily="18" charset="0"/>
                <a:ea typeface="Calibri" panose="020F0502020204030204" pitchFamily="34" charset="0"/>
              </a:rPr>
              <a:t>” </a:t>
            </a:r>
            <a:endParaRPr lang="en-IN" dirty="0">
              <a:solidFill>
                <a:schemeClr val="bg1"/>
              </a:solidFill>
            </a:endParaRPr>
          </a:p>
        </p:txBody>
      </p:sp>
      <p:sp>
        <p:nvSpPr>
          <p:cNvPr id="9" name="TextBox 8">
            <a:extLst>
              <a:ext uri="{FF2B5EF4-FFF2-40B4-BE49-F238E27FC236}">
                <a16:creationId xmlns:a16="http://schemas.microsoft.com/office/drawing/2014/main" id="{27374D5A-FA68-7A75-2AE3-3C66FFB14686}"/>
              </a:ext>
            </a:extLst>
          </p:cNvPr>
          <p:cNvSpPr txBox="1"/>
          <p:nvPr/>
        </p:nvSpPr>
        <p:spPr>
          <a:xfrm>
            <a:off x="609600" y="1734534"/>
            <a:ext cx="9182501" cy="3970318"/>
          </a:xfrm>
          <a:prstGeom prst="rect">
            <a:avLst/>
          </a:prstGeom>
          <a:noFill/>
        </p:spPr>
        <p:txBody>
          <a:bodyPr wrap="square">
            <a:spAutoFit/>
          </a:bodyPr>
          <a:lstStyle/>
          <a:p>
            <a:r>
              <a:rPr lang="en-US" b="1" u="sng" dirty="0">
                <a:solidFill>
                  <a:srgbClr val="569CD6"/>
                </a:solidFill>
                <a:effectLst/>
                <a:latin typeface="Consolas" panose="020B0609020204030204" pitchFamily="49" charset="0"/>
              </a:rPr>
              <a:t>Introduction</a:t>
            </a:r>
            <a:r>
              <a:rPr lang="en-US" b="1" dirty="0">
                <a:solidFill>
                  <a:srgbClr val="569CD6"/>
                </a:solidFill>
                <a:effectLst/>
                <a:latin typeface="Consolas" panose="020B0609020204030204" pitchFamily="49" charset="0"/>
              </a:rPr>
              <a:t>:</a:t>
            </a:r>
            <a:endParaRPr lang="en-US" b="0" dirty="0">
              <a:solidFill>
                <a:srgbClr val="D4D4D4"/>
              </a:solidFill>
              <a:effectLst/>
              <a:latin typeface="Consolas" panose="020B0609020204030204" pitchFamily="49" charset="0"/>
            </a:endParaRPr>
          </a:p>
          <a:p>
            <a:r>
              <a:rPr lang="en-US" b="0" dirty="0">
                <a:solidFill>
                  <a:srgbClr val="6796E6"/>
                </a:solidFill>
                <a:effectLst/>
                <a:latin typeface="Consolas" panose="020B0609020204030204" pitchFamily="49" charset="0"/>
              </a:rPr>
              <a:t>-</a:t>
            </a:r>
            <a:r>
              <a:rPr lang="en-US" b="0" dirty="0">
                <a:solidFill>
                  <a:srgbClr val="D4D4D4"/>
                </a:solidFill>
                <a:effectLst/>
                <a:latin typeface="Consolas" panose="020B0609020204030204" pitchFamily="49" charset="0"/>
              </a:rPr>
              <a:t> "Wandering.com" is a travel and tourism website project with the aim of providing users with a platform for travel exploration.</a:t>
            </a:r>
          </a:p>
          <a:p>
            <a:r>
              <a:rPr lang="en-US" b="0" dirty="0">
                <a:solidFill>
                  <a:srgbClr val="6796E6"/>
                </a:solidFill>
                <a:effectLst/>
                <a:latin typeface="Consolas" panose="020B0609020204030204" pitchFamily="49" charset="0"/>
              </a:rPr>
              <a:t>-</a:t>
            </a:r>
            <a:r>
              <a:rPr lang="en-US" b="0" dirty="0">
                <a:solidFill>
                  <a:srgbClr val="D4D4D4"/>
                </a:solidFill>
                <a:effectLst/>
                <a:latin typeface="Consolas" panose="020B0609020204030204" pitchFamily="49" charset="0"/>
              </a:rPr>
              <a:t> The project's primary goal is to inspire and assist travel enthusiasts in planning their dream vacations by offering information and engaging content.</a:t>
            </a:r>
          </a:p>
          <a:p>
            <a:br>
              <a:rPr lang="en-US" b="0" dirty="0">
                <a:solidFill>
                  <a:srgbClr val="D4D4D4"/>
                </a:solidFill>
                <a:effectLst/>
                <a:latin typeface="Consolas" panose="020B0609020204030204" pitchFamily="49" charset="0"/>
              </a:rPr>
            </a:br>
            <a:r>
              <a:rPr lang="en-US" b="1" u="sng" dirty="0">
                <a:solidFill>
                  <a:srgbClr val="569CD6"/>
                </a:solidFill>
                <a:effectLst/>
                <a:latin typeface="Consolas" panose="020B0609020204030204" pitchFamily="49" charset="0"/>
              </a:rPr>
              <a:t>Objectives</a:t>
            </a:r>
            <a:r>
              <a:rPr lang="en-US" b="1" dirty="0">
                <a:solidFill>
                  <a:srgbClr val="569CD6"/>
                </a:solidFill>
                <a:effectLst/>
                <a:latin typeface="Consolas" panose="020B0609020204030204" pitchFamily="49" charset="0"/>
              </a:rPr>
              <a:t>:</a:t>
            </a:r>
            <a:endParaRPr lang="en-US" b="0" dirty="0">
              <a:solidFill>
                <a:srgbClr val="D4D4D4"/>
              </a:solidFill>
              <a:effectLst/>
              <a:latin typeface="Consolas" panose="020B0609020204030204" pitchFamily="49" charset="0"/>
            </a:endParaRPr>
          </a:p>
          <a:p>
            <a:r>
              <a:rPr lang="en-US" b="0" dirty="0">
                <a:solidFill>
                  <a:srgbClr val="6796E6"/>
                </a:solidFill>
                <a:effectLst/>
                <a:latin typeface="Consolas" panose="020B0609020204030204" pitchFamily="49" charset="0"/>
              </a:rPr>
              <a:t>1.</a:t>
            </a:r>
            <a:r>
              <a:rPr lang="en-US" b="0" dirty="0">
                <a:solidFill>
                  <a:srgbClr val="D4D4D4"/>
                </a:solidFill>
                <a:effectLst/>
                <a:latin typeface="Consolas" panose="020B0609020204030204" pitchFamily="49" charset="0"/>
              </a:rPr>
              <a:t> </a:t>
            </a:r>
            <a:r>
              <a:rPr lang="en-US" b="1" u="sng" dirty="0">
                <a:solidFill>
                  <a:srgbClr val="569CD6"/>
                </a:solidFill>
                <a:effectLst/>
                <a:latin typeface="Consolas" panose="020B0609020204030204" pitchFamily="49" charset="0"/>
              </a:rPr>
              <a:t>Information </a:t>
            </a:r>
            <a:r>
              <a:rPr lang="en-US" b="1" dirty="0">
                <a:solidFill>
                  <a:srgbClr val="569CD6"/>
                </a:solidFill>
                <a:effectLst/>
                <a:latin typeface="Consolas" panose="020B0609020204030204" pitchFamily="49" charset="0"/>
              </a:rPr>
              <a: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6796E6"/>
                </a:solidFill>
                <a:effectLst/>
                <a:latin typeface="Consolas" panose="020B0609020204030204" pitchFamily="49" charset="0"/>
              </a:rPr>
              <a:t>-</a:t>
            </a:r>
            <a:r>
              <a:rPr lang="en-US" b="0" dirty="0">
                <a:solidFill>
                  <a:srgbClr val="D4D4D4"/>
                </a:solidFill>
                <a:effectLst/>
                <a:latin typeface="Consolas" panose="020B0609020204030204" pitchFamily="49" charset="0"/>
              </a:rPr>
              <a:t> The project seeks to act as an information hub, offering extensive details about various travel packages, adventure activities, and tourism destinations.</a:t>
            </a:r>
          </a:p>
          <a:p>
            <a:r>
              <a:rPr lang="en-US" b="0" dirty="0">
                <a:solidFill>
                  <a:srgbClr val="D4D4D4"/>
                </a:solidFill>
                <a:effectLst/>
                <a:latin typeface="Consolas" panose="020B0609020204030204" pitchFamily="49" charset="0"/>
              </a:rPr>
              <a:t>   </a:t>
            </a:r>
            <a:r>
              <a:rPr lang="en-US" b="0" dirty="0">
                <a:solidFill>
                  <a:srgbClr val="6796E6"/>
                </a:solidFill>
                <a:effectLst/>
                <a:latin typeface="Consolas" panose="020B0609020204030204" pitchFamily="49" charset="0"/>
              </a:rPr>
              <a:t>-</a:t>
            </a:r>
            <a:r>
              <a:rPr lang="en-US" b="0" dirty="0">
                <a:solidFill>
                  <a:srgbClr val="D4D4D4"/>
                </a:solidFill>
                <a:effectLst/>
                <a:latin typeface="Consolas" panose="020B0609020204030204" pitchFamily="49" charset="0"/>
              </a:rPr>
              <a:t> Users can access in-depth knowledge about their preferred travel options, aiding in informed decision-making.</a:t>
            </a:r>
          </a:p>
        </p:txBody>
      </p:sp>
    </p:spTree>
    <p:extLst>
      <p:ext uri="{BB962C8B-B14F-4D97-AF65-F5344CB8AC3E}">
        <p14:creationId xmlns:p14="http://schemas.microsoft.com/office/powerpoint/2010/main" val="2257825426"/>
      </p:ext>
    </p:extLst>
  </p:cSld>
  <p:clrMapOvr>
    <a:masterClrMapping/>
  </p:clrMapOvr>
  <mc:AlternateContent xmlns:mc="http://schemas.openxmlformats.org/markup-compatibility/2006">
    <mc:Choice xmlns:p14="http://schemas.microsoft.com/office/powerpoint/2010/main" Requires="p14">
      <p:transition spd="slow">
        <p14:honeycomb/>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C6FD679-8760-B709-C277-7D1184FD5AA9}"/>
              </a:ext>
            </a:extLst>
          </p:cNvPr>
          <p:cNvSpPr txBox="1"/>
          <p:nvPr/>
        </p:nvSpPr>
        <p:spPr>
          <a:xfrm>
            <a:off x="228599" y="95487"/>
            <a:ext cx="11177337" cy="7294305"/>
          </a:xfrm>
          <a:prstGeom prst="rect">
            <a:avLst/>
          </a:prstGeom>
          <a:noFill/>
        </p:spPr>
        <p:txBody>
          <a:bodyPr wrap="square">
            <a:spAutoFit/>
          </a:bodyPr>
          <a:lstStyle/>
          <a:p>
            <a:endParaRPr lang="en-US" b="0" dirty="0">
              <a:solidFill>
                <a:srgbClr val="D4D4D4"/>
              </a:solidFill>
              <a:effectLst/>
              <a:latin typeface="Consolas" panose="020B0609020204030204" pitchFamily="49" charset="0"/>
            </a:endParaRPr>
          </a:p>
          <a:p>
            <a:br>
              <a:rPr lang="en-US" b="0" dirty="0">
                <a:solidFill>
                  <a:srgbClr val="D4D4D4"/>
                </a:solidFill>
                <a:effectLst/>
                <a:latin typeface="Consolas" panose="020B0609020204030204" pitchFamily="49" charset="0"/>
              </a:rPr>
            </a:br>
            <a:r>
              <a:rPr lang="en-US" b="0" dirty="0">
                <a:solidFill>
                  <a:srgbClr val="6796E6"/>
                </a:solidFill>
                <a:effectLst/>
                <a:latin typeface="Consolas" panose="020B0609020204030204" pitchFamily="49" charset="0"/>
              </a:rPr>
              <a:t>2.</a:t>
            </a:r>
            <a:r>
              <a:rPr lang="en-US" b="1" u="sng" dirty="0">
                <a:solidFill>
                  <a:srgbClr val="569CD6"/>
                </a:solidFill>
                <a:effectLst/>
                <a:latin typeface="Consolas" panose="020B0609020204030204" pitchFamily="49" charset="0"/>
              </a:rPr>
              <a:t>User Engagement</a:t>
            </a:r>
            <a:r>
              <a:rPr lang="en-US" b="1" dirty="0">
                <a:solidFill>
                  <a:srgbClr val="569CD6"/>
                </a:solidFill>
                <a:effectLst/>
                <a:latin typeface="Consolas" panose="020B0609020204030204" pitchFamily="49" charset="0"/>
              </a:rPr>
              <a: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6796E6"/>
                </a:solidFill>
                <a:effectLst/>
                <a:latin typeface="Consolas" panose="020B0609020204030204" pitchFamily="49" charset="0"/>
              </a:rPr>
              <a:t>-</a:t>
            </a:r>
            <a:r>
              <a:rPr lang="en-US" b="0" dirty="0">
                <a:solidFill>
                  <a:srgbClr val="D4D4D4"/>
                </a:solidFill>
                <a:effectLst/>
                <a:latin typeface="Consolas" panose="020B0609020204030204" pitchFamily="49" charset="0"/>
              </a:rPr>
              <a:t> The website focuses on user engagement through a user-friendly interface and captivating visuals.</a:t>
            </a:r>
          </a:p>
          <a:p>
            <a:r>
              <a:rPr lang="en-US" b="0" dirty="0">
                <a:solidFill>
                  <a:srgbClr val="D4D4D4"/>
                </a:solidFill>
                <a:effectLst/>
                <a:latin typeface="Consolas" panose="020B0609020204030204" pitchFamily="49" charset="0"/>
              </a:rPr>
              <a:t>   </a:t>
            </a:r>
            <a:r>
              <a:rPr lang="en-US" b="0" dirty="0">
                <a:solidFill>
                  <a:srgbClr val="6796E6"/>
                </a:solidFill>
                <a:effectLst/>
                <a:latin typeface="Consolas" panose="020B0609020204030204" pitchFamily="49" charset="0"/>
              </a:rPr>
              <a:t>-</a:t>
            </a:r>
            <a:r>
              <a:rPr lang="en-US" b="0" dirty="0">
                <a:solidFill>
                  <a:srgbClr val="D4D4D4"/>
                </a:solidFill>
                <a:effectLst/>
                <a:latin typeface="Consolas" panose="020B0609020204030204" pitchFamily="49" charset="0"/>
              </a:rPr>
              <a:t> Interactive features and an intuitive design encourage users to explore the website further, interact with content, and stay engaged.</a:t>
            </a:r>
          </a:p>
          <a:p>
            <a:br>
              <a:rPr lang="en-US" b="0" dirty="0">
                <a:solidFill>
                  <a:srgbClr val="D4D4D4"/>
                </a:solidFill>
                <a:effectLst/>
                <a:latin typeface="Consolas" panose="020B0609020204030204" pitchFamily="49" charset="0"/>
              </a:rPr>
            </a:br>
            <a:r>
              <a:rPr lang="en-US" b="0" dirty="0">
                <a:solidFill>
                  <a:srgbClr val="6796E6"/>
                </a:solidFill>
                <a:effectLst/>
                <a:latin typeface="Consolas" panose="020B0609020204030204" pitchFamily="49" charset="0"/>
              </a:rPr>
              <a:t>3.</a:t>
            </a:r>
            <a:r>
              <a:rPr lang="en-US" b="1" u="sng" dirty="0">
                <a:solidFill>
                  <a:srgbClr val="569CD6"/>
                </a:solidFill>
                <a:effectLst/>
                <a:latin typeface="Consolas" panose="020B0609020204030204" pitchFamily="49" charset="0"/>
              </a:rPr>
              <a:t>Booking Facilitation</a:t>
            </a:r>
            <a:r>
              <a:rPr lang="en-US" b="1" dirty="0">
                <a:solidFill>
                  <a:srgbClr val="569CD6"/>
                </a:solidFill>
                <a:effectLst/>
                <a:latin typeface="Consolas" panose="020B0609020204030204" pitchFamily="49" charset="0"/>
              </a:rPr>
              <a: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6796E6"/>
                </a:solidFill>
                <a:effectLst/>
                <a:latin typeface="Consolas" panose="020B0609020204030204" pitchFamily="49" charset="0"/>
              </a:rPr>
              <a:t>-</a:t>
            </a:r>
            <a:r>
              <a:rPr lang="en-US" b="0" dirty="0">
                <a:solidFill>
                  <a:srgbClr val="D4D4D4"/>
                </a:solidFill>
                <a:effectLst/>
                <a:latin typeface="Consolas" panose="020B0609020204030204" pitchFamily="49" charset="0"/>
              </a:rPr>
              <a:t> The project streamlines the booking process by implementing a contact form where users can make inquiries and bookings.</a:t>
            </a:r>
          </a:p>
          <a:p>
            <a:r>
              <a:rPr lang="en-US" b="0" dirty="0">
                <a:solidFill>
                  <a:srgbClr val="D4D4D4"/>
                </a:solidFill>
                <a:effectLst/>
                <a:latin typeface="Consolas" panose="020B0609020204030204" pitchFamily="49" charset="0"/>
              </a:rPr>
              <a:t>   </a:t>
            </a:r>
            <a:r>
              <a:rPr lang="en-US" b="0" dirty="0">
                <a:solidFill>
                  <a:srgbClr val="6796E6"/>
                </a:solidFill>
                <a:effectLst/>
                <a:latin typeface="Consolas" panose="020B0609020204030204" pitchFamily="49" charset="0"/>
              </a:rPr>
              <a:t>-</a:t>
            </a:r>
            <a:r>
              <a:rPr lang="en-US" b="0" dirty="0">
                <a:solidFill>
                  <a:srgbClr val="D4D4D4"/>
                </a:solidFill>
                <a:effectLst/>
                <a:latin typeface="Consolas" panose="020B0609020204030204" pitchFamily="49" charset="0"/>
              </a:rPr>
              <a:t> A dropdown menu for package selection simplifies the process, making it convenient for users to express their interest.</a:t>
            </a:r>
          </a:p>
          <a:p>
            <a:endParaRPr lang="en-US" b="0" dirty="0">
              <a:solidFill>
                <a:srgbClr val="D4D4D4"/>
              </a:solidFill>
              <a:effectLst/>
              <a:latin typeface="Consolas" panose="020B0609020204030204" pitchFamily="49" charset="0"/>
            </a:endParaRPr>
          </a:p>
          <a:p>
            <a:r>
              <a:rPr lang="en-US" b="1" u="sng" dirty="0">
                <a:solidFill>
                  <a:srgbClr val="569CD6"/>
                </a:solidFill>
                <a:effectLst/>
                <a:latin typeface="Consolas" panose="020B0609020204030204" pitchFamily="49" charset="0"/>
              </a:rPr>
              <a:t>Scope of Work</a:t>
            </a:r>
            <a:r>
              <a:rPr lang="en-US" b="1" dirty="0">
                <a:solidFill>
                  <a:srgbClr val="569CD6"/>
                </a:solidFill>
                <a:effectLst/>
                <a:latin typeface="Consolas" panose="020B0609020204030204" pitchFamily="49" charset="0"/>
              </a:rPr>
              <a:t>:</a:t>
            </a:r>
            <a:endParaRPr lang="en-US" b="0" dirty="0">
              <a:solidFill>
                <a:srgbClr val="D4D4D4"/>
              </a:solidFill>
              <a:effectLst/>
              <a:latin typeface="Consolas" panose="020B0609020204030204" pitchFamily="49" charset="0"/>
            </a:endParaRPr>
          </a:p>
          <a:p>
            <a:r>
              <a:rPr lang="en-US" b="0" dirty="0">
                <a:solidFill>
                  <a:srgbClr val="6796E6"/>
                </a:solidFill>
                <a:effectLst/>
                <a:latin typeface="Consolas" panose="020B0609020204030204" pitchFamily="49" charset="0"/>
              </a:rPr>
              <a:t>-</a:t>
            </a:r>
            <a:r>
              <a:rPr lang="en-US" b="0" dirty="0">
                <a:solidFill>
                  <a:srgbClr val="D4D4D4"/>
                </a:solidFill>
                <a:effectLst/>
                <a:latin typeface="Consolas" panose="020B0609020204030204" pitchFamily="49" charset="0"/>
              </a:rPr>
              <a:t> The project encompasses the creation of a multi-page website with distinct sections, including:</a:t>
            </a:r>
          </a:p>
          <a:p>
            <a:r>
              <a:rPr lang="en-US" b="0" dirty="0">
                <a:solidFill>
                  <a:srgbClr val="D4D4D4"/>
                </a:solidFill>
                <a:effectLst/>
                <a:latin typeface="Consolas" panose="020B0609020204030204" pitchFamily="49" charset="0"/>
              </a:rPr>
              <a:t>   </a:t>
            </a:r>
            <a:r>
              <a:rPr lang="en-US" b="0" dirty="0">
                <a:solidFill>
                  <a:srgbClr val="6796E6"/>
                </a:solidFill>
                <a:effectLst/>
                <a:latin typeface="Consolas" panose="020B0609020204030204" pitchFamily="49" charset="0"/>
              </a:rPr>
              <a:t>-</a:t>
            </a:r>
            <a:r>
              <a:rPr lang="en-US" b="0" dirty="0">
                <a:solidFill>
                  <a:srgbClr val="D4D4D4"/>
                </a:solidFill>
                <a:effectLst/>
                <a:latin typeface="Consolas" panose="020B0609020204030204" pitchFamily="49" charset="0"/>
              </a:rPr>
              <a:t> A home page for initial engagement.</a:t>
            </a:r>
          </a:p>
          <a:p>
            <a:r>
              <a:rPr lang="en-US" b="0" dirty="0">
                <a:solidFill>
                  <a:srgbClr val="D4D4D4"/>
                </a:solidFill>
                <a:effectLst/>
                <a:latin typeface="Consolas" panose="020B0609020204030204" pitchFamily="49" charset="0"/>
              </a:rPr>
              <a:t>   </a:t>
            </a:r>
            <a:r>
              <a:rPr lang="en-US" b="0" dirty="0">
                <a:solidFill>
                  <a:srgbClr val="6796E6"/>
                </a:solidFill>
                <a:effectLst/>
                <a:latin typeface="Consolas" panose="020B0609020204030204" pitchFamily="49" charset="0"/>
              </a:rPr>
              <a:t>-</a:t>
            </a:r>
            <a:r>
              <a:rPr lang="en-US" b="0" dirty="0">
                <a:solidFill>
                  <a:srgbClr val="D4D4D4"/>
                </a:solidFill>
                <a:effectLst/>
                <a:latin typeface="Consolas" panose="020B0609020204030204" pitchFamily="49" charset="0"/>
              </a:rPr>
              <a:t> A dedicated section for adventure ideas.</a:t>
            </a:r>
          </a:p>
          <a:p>
            <a:r>
              <a:rPr lang="en-US" b="0" dirty="0">
                <a:solidFill>
                  <a:srgbClr val="D4D4D4"/>
                </a:solidFill>
                <a:effectLst/>
                <a:latin typeface="Consolas" panose="020B0609020204030204" pitchFamily="49" charset="0"/>
              </a:rPr>
              <a:t>   </a:t>
            </a:r>
            <a:r>
              <a:rPr lang="en-US" b="0" dirty="0">
                <a:solidFill>
                  <a:srgbClr val="6796E6"/>
                </a:solidFill>
                <a:effectLst/>
                <a:latin typeface="Consolas" panose="020B0609020204030204" pitchFamily="49" charset="0"/>
              </a:rPr>
              <a:t>-</a:t>
            </a:r>
            <a:r>
              <a:rPr lang="en-US" b="0" dirty="0">
                <a:solidFill>
                  <a:srgbClr val="D4D4D4"/>
                </a:solidFill>
                <a:effectLst/>
                <a:latin typeface="Consolas" panose="020B0609020204030204" pitchFamily="49" charset="0"/>
              </a:rPr>
              <a:t> Pages for showcasing various travel packages and tours.</a:t>
            </a:r>
          </a:p>
          <a:p>
            <a:r>
              <a:rPr lang="en-US" b="0" dirty="0">
                <a:solidFill>
                  <a:srgbClr val="D4D4D4"/>
                </a:solidFill>
                <a:effectLst/>
                <a:latin typeface="Consolas" panose="020B0609020204030204" pitchFamily="49" charset="0"/>
              </a:rPr>
              <a:t>   </a:t>
            </a:r>
            <a:r>
              <a:rPr lang="en-US" b="0" dirty="0">
                <a:solidFill>
                  <a:srgbClr val="6796E6"/>
                </a:solidFill>
                <a:effectLst/>
                <a:latin typeface="Consolas" panose="020B0609020204030204" pitchFamily="49" charset="0"/>
              </a:rPr>
              <a:t>-</a:t>
            </a:r>
            <a:r>
              <a:rPr lang="en-US" b="0" dirty="0">
                <a:solidFill>
                  <a:srgbClr val="D4D4D4"/>
                </a:solidFill>
                <a:effectLst/>
                <a:latin typeface="Consolas" panose="020B0609020204030204" pitchFamily="49" charset="0"/>
              </a:rPr>
              <a:t> Integration of a contact form for user inquiries and bookings.</a:t>
            </a:r>
          </a:p>
          <a:p>
            <a:r>
              <a:rPr lang="en-US" b="0" dirty="0">
                <a:solidFill>
                  <a:srgbClr val="6796E6"/>
                </a:solidFill>
                <a:effectLst/>
                <a:latin typeface="Consolas" panose="020B0609020204030204" pitchFamily="49" charset="0"/>
              </a:rPr>
              <a:t>-</a:t>
            </a:r>
            <a:r>
              <a:rPr lang="en-US" b="0" dirty="0">
                <a:solidFill>
                  <a:srgbClr val="D4D4D4"/>
                </a:solidFill>
                <a:effectLst/>
                <a:latin typeface="Consolas" panose="020B0609020204030204" pitchFamily="49" charset="0"/>
              </a:rPr>
              <a:t> Responsive design principles ensure that the website is accessible and functional across various devices and screen sizes.</a:t>
            </a:r>
          </a:p>
          <a:p>
            <a:endParaRPr lang="en-US" b="0" dirty="0">
              <a:solidFill>
                <a:srgbClr val="D4D4D4"/>
              </a:solidFill>
              <a:effectLst/>
              <a:latin typeface="Consolas" panose="020B0609020204030204" pitchFamily="49" charset="0"/>
            </a:endParaRPr>
          </a:p>
          <a:p>
            <a:br>
              <a:rPr lang="en-US" b="0" dirty="0">
                <a:solidFill>
                  <a:srgbClr val="D4D4D4"/>
                </a:solidFill>
                <a:effectLst/>
                <a:latin typeface="Consolas" panose="020B0609020204030204" pitchFamily="49" charset="0"/>
              </a:rPr>
            </a:br>
            <a:endParaRPr lang="en-U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2072277903"/>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F8077CC-9EB4-693B-1DE0-99FEE06F33C8}"/>
              </a:ext>
            </a:extLst>
          </p:cNvPr>
          <p:cNvSpPr txBox="1"/>
          <p:nvPr/>
        </p:nvSpPr>
        <p:spPr>
          <a:xfrm>
            <a:off x="240631" y="288758"/>
            <a:ext cx="11251933" cy="7017306"/>
          </a:xfrm>
          <a:prstGeom prst="rect">
            <a:avLst/>
          </a:prstGeom>
          <a:noFill/>
        </p:spPr>
        <p:txBody>
          <a:bodyPr wrap="square">
            <a:spAutoFit/>
          </a:bodyPr>
          <a:lstStyle/>
          <a:p>
            <a:r>
              <a:rPr lang="en-US" b="1" u="sng" dirty="0">
                <a:solidFill>
                  <a:srgbClr val="569CD6"/>
                </a:solidFill>
                <a:effectLst/>
                <a:latin typeface="Consolas" panose="020B0609020204030204" pitchFamily="49" charset="0"/>
              </a:rPr>
              <a:t>Importance and Applicability</a:t>
            </a:r>
            <a:r>
              <a:rPr lang="en-US" b="1" dirty="0">
                <a:solidFill>
                  <a:srgbClr val="569CD6"/>
                </a:solidFill>
                <a:effectLst/>
                <a:latin typeface="Consolas" panose="020B0609020204030204" pitchFamily="49" charset="0"/>
              </a:rPr>
              <a:t>:</a:t>
            </a:r>
            <a:endParaRPr lang="en-US" b="0" dirty="0">
              <a:solidFill>
                <a:srgbClr val="D4D4D4"/>
              </a:solidFill>
              <a:effectLst/>
              <a:latin typeface="Consolas" panose="020B0609020204030204" pitchFamily="49" charset="0"/>
            </a:endParaRPr>
          </a:p>
          <a:p>
            <a:r>
              <a:rPr lang="en-US" b="0" dirty="0">
                <a:solidFill>
                  <a:srgbClr val="6796E6"/>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1" u="sng" dirty="0">
                <a:solidFill>
                  <a:srgbClr val="569CD6"/>
                </a:solidFill>
                <a:effectLst/>
                <a:latin typeface="Consolas" panose="020B0609020204030204" pitchFamily="49" charset="0"/>
              </a:rPr>
              <a:t>Significance</a:t>
            </a:r>
            <a:r>
              <a:rPr lang="en-US" b="1" dirty="0">
                <a:solidFill>
                  <a:srgbClr val="569CD6"/>
                </a:solidFill>
                <a:effectLst/>
                <a:latin typeface="Consolas" panose="020B0609020204030204" pitchFamily="49" charset="0"/>
              </a:rPr>
              <a: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6796E6"/>
                </a:solidFill>
                <a:effectLst/>
                <a:latin typeface="Consolas" panose="020B0609020204030204" pitchFamily="49" charset="0"/>
              </a:rPr>
              <a:t>-</a:t>
            </a:r>
            <a:r>
              <a:rPr lang="en-US" b="0" dirty="0">
                <a:solidFill>
                  <a:srgbClr val="D4D4D4"/>
                </a:solidFill>
                <a:effectLst/>
                <a:latin typeface="Consolas" panose="020B0609020204030204" pitchFamily="49" charset="0"/>
              </a:rPr>
              <a:t> The project is significant in catering to the interests and aspirations of travel enthusiasts, providing them with a visually appealing and informative platform.</a:t>
            </a:r>
          </a:p>
          <a:p>
            <a:r>
              <a:rPr lang="en-US" b="0" dirty="0">
                <a:solidFill>
                  <a:srgbClr val="6796E6"/>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1" u="sng" dirty="0">
                <a:solidFill>
                  <a:srgbClr val="569CD6"/>
                </a:solidFill>
                <a:effectLst/>
                <a:latin typeface="Consolas" panose="020B0609020204030204" pitchFamily="49" charset="0"/>
              </a:rPr>
              <a:t>Applicability</a:t>
            </a:r>
            <a:r>
              <a:rPr lang="en-US" b="1" dirty="0">
                <a:solidFill>
                  <a:srgbClr val="569CD6"/>
                </a:solidFill>
                <a:effectLst/>
                <a:latin typeface="Consolas" panose="020B0609020204030204" pitchFamily="49" charset="0"/>
              </a:rPr>
              <a: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6796E6"/>
                </a:solidFill>
                <a:effectLst/>
                <a:latin typeface="Consolas" panose="020B0609020204030204" pitchFamily="49" charset="0"/>
              </a:rPr>
              <a:t>-</a:t>
            </a:r>
            <a:r>
              <a:rPr lang="en-US" b="0" dirty="0">
                <a:solidFill>
                  <a:srgbClr val="D4D4D4"/>
                </a:solidFill>
                <a:effectLst/>
                <a:latin typeface="Consolas" panose="020B0609020204030204" pitchFamily="49" charset="0"/>
              </a:rPr>
              <a:t> The website is applicable to a broad audience, including:</a:t>
            </a:r>
          </a:p>
          <a:p>
            <a:r>
              <a:rPr lang="en-US" b="0" dirty="0">
                <a:solidFill>
                  <a:srgbClr val="D4D4D4"/>
                </a:solidFill>
                <a:effectLst/>
                <a:latin typeface="Consolas" panose="020B0609020204030204" pitchFamily="49" charset="0"/>
              </a:rPr>
              <a:t>     </a:t>
            </a:r>
            <a:r>
              <a:rPr lang="en-US" b="0" dirty="0">
                <a:solidFill>
                  <a:srgbClr val="6796E6"/>
                </a:solidFill>
                <a:effectLst/>
                <a:latin typeface="Consolas" panose="020B0609020204030204" pitchFamily="49" charset="0"/>
              </a:rPr>
              <a:t>-</a:t>
            </a:r>
            <a:r>
              <a:rPr lang="en-US" b="0" dirty="0">
                <a:solidFill>
                  <a:srgbClr val="D4D4D4"/>
                </a:solidFill>
                <a:effectLst/>
                <a:latin typeface="Consolas" panose="020B0609020204030204" pitchFamily="49" charset="0"/>
              </a:rPr>
              <a:t> Individuals seeking travel inspiration.</a:t>
            </a:r>
          </a:p>
          <a:p>
            <a:r>
              <a:rPr lang="en-US" b="0" dirty="0">
                <a:solidFill>
                  <a:srgbClr val="D4D4D4"/>
                </a:solidFill>
                <a:effectLst/>
                <a:latin typeface="Consolas" panose="020B0609020204030204" pitchFamily="49" charset="0"/>
              </a:rPr>
              <a:t>     </a:t>
            </a:r>
            <a:r>
              <a:rPr lang="en-US" b="0" dirty="0">
                <a:solidFill>
                  <a:srgbClr val="6796E6"/>
                </a:solidFill>
                <a:effectLst/>
                <a:latin typeface="Consolas" panose="020B0609020204030204" pitchFamily="49" charset="0"/>
              </a:rPr>
              <a:t>-</a:t>
            </a:r>
            <a:r>
              <a:rPr lang="en-US" b="0" dirty="0">
                <a:solidFill>
                  <a:srgbClr val="D4D4D4"/>
                </a:solidFill>
                <a:effectLst/>
                <a:latin typeface="Consolas" panose="020B0609020204030204" pitchFamily="49" charset="0"/>
              </a:rPr>
              <a:t> Adventure seekers looking for exciting activities.</a:t>
            </a:r>
          </a:p>
          <a:p>
            <a:r>
              <a:rPr lang="en-US" b="0" dirty="0">
                <a:solidFill>
                  <a:srgbClr val="D4D4D4"/>
                </a:solidFill>
                <a:effectLst/>
                <a:latin typeface="Consolas" panose="020B0609020204030204" pitchFamily="49" charset="0"/>
              </a:rPr>
              <a:t>     </a:t>
            </a:r>
            <a:r>
              <a:rPr lang="en-US" b="0" dirty="0">
                <a:solidFill>
                  <a:srgbClr val="6796E6"/>
                </a:solidFill>
                <a:effectLst/>
                <a:latin typeface="Consolas" panose="020B0609020204030204" pitchFamily="49" charset="0"/>
              </a:rPr>
              <a:t>-</a:t>
            </a:r>
            <a:r>
              <a:rPr lang="en-US" b="0" dirty="0">
                <a:solidFill>
                  <a:srgbClr val="D4D4D4"/>
                </a:solidFill>
                <a:effectLst/>
                <a:latin typeface="Consolas" panose="020B0609020204030204" pitchFamily="49" charset="0"/>
              </a:rPr>
              <a:t> Vacation planners in search of packages and tours.</a:t>
            </a:r>
          </a:p>
          <a:p>
            <a:r>
              <a:rPr lang="en-US" b="0" dirty="0">
                <a:solidFill>
                  <a:srgbClr val="D4D4D4"/>
                </a:solidFill>
                <a:effectLst/>
                <a:latin typeface="Consolas" panose="020B0609020204030204" pitchFamily="49" charset="0"/>
              </a:rPr>
              <a:t>   </a:t>
            </a:r>
            <a:r>
              <a:rPr lang="en-US" b="0" dirty="0">
                <a:solidFill>
                  <a:srgbClr val="6796E6"/>
                </a:solidFill>
                <a:effectLst/>
                <a:latin typeface="Consolas" panose="020B0609020204030204" pitchFamily="49" charset="0"/>
              </a:rPr>
              <a:t>-</a:t>
            </a:r>
            <a:r>
              <a:rPr lang="en-US" b="0" dirty="0">
                <a:solidFill>
                  <a:srgbClr val="D4D4D4"/>
                </a:solidFill>
                <a:effectLst/>
                <a:latin typeface="Consolas" panose="020B0609020204030204" pitchFamily="49" charset="0"/>
              </a:rPr>
              <a:t> It serves as a one-stop destination for exploring travel options and initiating booking inquiries.</a:t>
            </a:r>
          </a:p>
          <a:p>
            <a:endParaRPr lang="en-US" dirty="0">
              <a:solidFill>
                <a:srgbClr val="D4D4D4"/>
              </a:solidFill>
              <a:latin typeface="Consolas" panose="020B0609020204030204" pitchFamily="49" charset="0"/>
            </a:endParaRPr>
          </a:p>
          <a:p>
            <a:r>
              <a:rPr lang="en-US" b="1" u="sng" dirty="0">
                <a:solidFill>
                  <a:srgbClr val="569CD6"/>
                </a:solidFill>
                <a:effectLst/>
                <a:latin typeface="Consolas" panose="020B0609020204030204" pitchFamily="49" charset="0"/>
              </a:rPr>
              <a:t>Role and Profile</a:t>
            </a:r>
            <a:r>
              <a:rPr lang="en-US" b="1" dirty="0">
                <a:solidFill>
                  <a:srgbClr val="569CD6"/>
                </a:solidFill>
                <a:effectLst/>
                <a:latin typeface="Consolas" panose="020B0609020204030204" pitchFamily="49" charset="0"/>
              </a:rPr>
              <a:t>:</a:t>
            </a:r>
            <a:endParaRPr lang="en-US" b="0" dirty="0">
              <a:solidFill>
                <a:srgbClr val="D4D4D4"/>
              </a:solidFill>
              <a:effectLst/>
              <a:latin typeface="Consolas" panose="020B0609020204030204" pitchFamily="49" charset="0"/>
            </a:endParaRPr>
          </a:p>
          <a:p>
            <a:r>
              <a:rPr lang="en-US" b="0" dirty="0">
                <a:solidFill>
                  <a:srgbClr val="6796E6"/>
                </a:solidFill>
                <a:effectLst/>
                <a:latin typeface="Consolas" panose="020B0609020204030204" pitchFamily="49" charset="0"/>
              </a:rPr>
              <a:t>-</a:t>
            </a:r>
            <a:r>
              <a:rPr lang="en-US" b="0" dirty="0">
                <a:solidFill>
                  <a:srgbClr val="D4D4D4"/>
                </a:solidFill>
                <a:effectLst/>
                <a:latin typeface="Consolas" panose="020B0609020204030204" pitchFamily="49" charset="0"/>
              </a:rPr>
              <a:t> In the role of a developer:</a:t>
            </a:r>
          </a:p>
          <a:p>
            <a:r>
              <a:rPr lang="en-US" b="0" dirty="0">
                <a:solidFill>
                  <a:srgbClr val="D4D4D4"/>
                </a:solidFill>
                <a:effectLst/>
                <a:latin typeface="Consolas" panose="020B0609020204030204" pitchFamily="49" charset="0"/>
              </a:rPr>
              <a:t>   </a:t>
            </a:r>
            <a:r>
              <a:rPr lang="en-US" b="0" dirty="0">
                <a:solidFill>
                  <a:srgbClr val="6796E6"/>
                </a:solidFill>
                <a:effectLst/>
                <a:latin typeface="Consolas" panose="020B0609020204030204" pitchFamily="49" charset="0"/>
              </a:rPr>
              <a:t>-</a:t>
            </a:r>
            <a:r>
              <a:rPr lang="en-US" b="0" dirty="0">
                <a:solidFill>
                  <a:srgbClr val="D4D4D4"/>
                </a:solidFill>
                <a:effectLst/>
                <a:latin typeface="Consolas" panose="020B0609020204030204" pitchFamily="49" charset="0"/>
              </a:rPr>
              <a:t> Responsibilities included designing the website's structure, ensuring an intuitive and appealing layout.</a:t>
            </a:r>
          </a:p>
          <a:p>
            <a:r>
              <a:rPr lang="en-US" b="0" dirty="0">
                <a:solidFill>
                  <a:srgbClr val="D4D4D4"/>
                </a:solidFill>
                <a:effectLst/>
                <a:latin typeface="Consolas" panose="020B0609020204030204" pitchFamily="49" charset="0"/>
              </a:rPr>
              <a:t>   </a:t>
            </a:r>
            <a:r>
              <a:rPr lang="en-US" b="0" dirty="0">
                <a:solidFill>
                  <a:srgbClr val="6796E6"/>
                </a:solidFill>
                <a:effectLst/>
                <a:latin typeface="Consolas" panose="020B0609020204030204" pitchFamily="49" charset="0"/>
              </a:rPr>
              <a:t>-</a:t>
            </a:r>
            <a:r>
              <a:rPr lang="en-US" b="0" dirty="0">
                <a:solidFill>
                  <a:srgbClr val="D4D4D4"/>
                </a:solidFill>
                <a:effectLst/>
                <a:latin typeface="Consolas" panose="020B0609020204030204" pitchFamily="49" charset="0"/>
              </a:rPr>
              <a:t> Utilized JavaScript to create interactive features that enhance user engagement.</a:t>
            </a:r>
          </a:p>
          <a:p>
            <a:r>
              <a:rPr lang="en-US" b="0" dirty="0">
                <a:solidFill>
                  <a:srgbClr val="D4D4D4"/>
                </a:solidFill>
                <a:effectLst/>
                <a:latin typeface="Consolas" panose="020B0609020204030204" pitchFamily="49" charset="0"/>
              </a:rPr>
              <a:t>   </a:t>
            </a:r>
            <a:r>
              <a:rPr lang="en-US" b="0" dirty="0">
                <a:solidFill>
                  <a:srgbClr val="6796E6"/>
                </a:solidFill>
                <a:effectLst/>
                <a:latin typeface="Consolas" panose="020B0609020204030204" pitchFamily="49" charset="0"/>
              </a:rPr>
              <a:t>-</a:t>
            </a:r>
            <a:r>
              <a:rPr lang="en-US" b="0" dirty="0">
                <a:solidFill>
                  <a:srgbClr val="D4D4D4"/>
                </a:solidFill>
                <a:effectLst/>
                <a:latin typeface="Consolas" panose="020B0609020204030204" pitchFamily="49" charset="0"/>
              </a:rPr>
              <a:t> Implemented CSS to apply styles and layouts consistently throughout the website.</a:t>
            </a:r>
          </a:p>
          <a:p>
            <a:r>
              <a:rPr lang="en-US" b="0" dirty="0">
                <a:solidFill>
                  <a:srgbClr val="D4D4D4"/>
                </a:solidFill>
                <a:effectLst/>
                <a:latin typeface="Consolas" panose="020B0609020204030204" pitchFamily="49" charset="0"/>
              </a:rPr>
              <a:t>   </a:t>
            </a:r>
            <a:r>
              <a:rPr lang="en-US" b="0" dirty="0">
                <a:solidFill>
                  <a:srgbClr val="6796E6"/>
                </a:solidFill>
                <a:effectLst/>
                <a:latin typeface="Consolas" panose="020B0609020204030204" pitchFamily="49" charset="0"/>
              </a:rPr>
              <a:t>-</a:t>
            </a:r>
            <a:r>
              <a:rPr lang="en-US" b="0" dirty="0">
                <a:solidFill>
                  <a:srgbClr val="D4D4D4"/>
                </a:solidFill>
                <a:effectLst/>
                <a:latin typeface="Consolas" panose="020B0609020204030204" pitchFamily="49" charset="0"/>
              </a:rPr>
              <a:t> Ensured the website's responsiveness to cater to users on various devices and screen sizes.</a:t>
            </a:r>
          </a:p>
          <a:p>
            <a:r>
              <a:rPr lang="en-US" b="0" dirty="0">
                <a:solidFill>
                  <a:srgbClr val="D4D4D4"/>
                </a:solidFill>
                <a:effectLst/>
                <a:latin typeface="Consolas" panose="020B0609020204030204" pitchFamily="49" charset="0"/>
              </a:rPr>
              <a:t>   </a:t>
            </a:r>
            <a:r>
              <a:rPr lang="en-US" b="0" dirty="0">
                <a:solidFill>
                  <a:srgbClr val="6796E6"/>
                </a:solidFill>
                <a:effectLst/>
                <a:latin typeface="Consolas" panose="020B0609020204030204" pitchFamily="49" charset="0"/>
              </a:rPr>
              <a:t>-</a:t>
            </a:r>
            <a:r>
              <a:rPr lang="en-US" b="0" dirty="0">
                <a:solidFill>
                  <a:srgbClr val="D4D4D4"/>
                </a:solidFill>
                <a:effectLst/>
                <a:latin typeface="Consolas" panose="020B0609020204030204" pitchFamily="49" charset="0"/>
              </a:rPr>
              <a:t> Curated content to provide accurate and engaging information.</a:t>
            </a:r>
          </a:p>
          <a:p>
            <a:r>
              <a:rPr lang="en-US" b="0" dirty="0">
                <a:solidFill>
                  <a:srgbClr val="D4D4D4"/>
                </a:solidFill>
                <a:effectLst/>
                <a:latin typeface="Consolas" panose="020B0609020204030204" pitchFamily="49" charset="0"/>
              </a:rPr>
              <a:t>   </a:t>
            </a:r>
            <a:r>
              <a:rPr lang="en-US" b="0" dirty="0">
                <a:solidFill>
                  <a:srgbClr val="6796E6"/>
                </a:solidFill>
                <a:effectLst/>
                <a:latin typeface="Consolas" panose="020B0609020204030204" pitchFamily="49" charset="0"/>
              </a:rPr>
              <a:t>-</a:t>
            </a:r>
            <a:r>
              <a:rPr lang="en-US" b="0" dirty="0">
                <a:solidFill>
                  <a:srgbClr val="D4D4D4"/>
                </a:solidFill>
                <a:effectLst/>
                <a:latin typeface="Consolas" panose="020B0609020204030204" pitchFamily="49" charset="0"/>
              </a:rPr>
              <a:t> Developed a user-friendly contact form to facilitate user interaction and inquiries.</a:t>
            </a:r>
          </a:p>
          <a:p>
            <a:br>
              <a:rPr lang="en-US" b="0" dirty="0">
                <a:solidFill>
                  <a:srgbClr val="D4D4D4"/>
                </a:solidFill>
                <a:effectLst/>
                <a:latin typeface="Consolas" panose="020B0609020204030204" pitchFamily="49" charset="0"/>
              </a:rPr>
            </a:br>
            <a:endParaRPr lang="en-U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2795043913"/>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61F82F0-0306-93BE-0BCA-E667A6731EE0}"/>
              </a:ext>
            </a:extLst>
          </p:cNvPr>
          <p:cNvSpPr txBox="1"/>
          <p:nvPr/>
        </p:nvSpPr>
        <p:spPr>
          <a:xfrm>
            <a:off x="195714" y="1663049"/>
            <a:ext cx="11061566" cy="5078313"/>
          </a:xfrm>
          <a:prstGeom prst="rect">
            <a:avLst/>
          </a:prstGeom>
          <a:noFill/>
        </p:spPr>
        <p:txBody>
          <a:bodyPr wrap="square">
            <a:spAutoFit/>
          </a:bodyPr>
          <a:lstStyle/>
          <a:p>
            <a:r>
              <a:rPr lang="en-US" b="1" u="sng" dirty="0">
                <a:solidFill>
                  <a:schemeClr val="accent3"/>
                </a:solidFill>
                <a:effectLst/>
                <a:latin typeface="Consolas" panose="020B0609020204030204" pitchFamily="49" charset="0"/>
              </a:rPr>
              <a:t>Event Listeners</a:t>
            </a:r>
            <a:r>
              <a:rPr lang="en-US" b="0" dirty="0">
                <a:solidFill>
                  <a:schemeClr val="accent3"/>
                </a:solidFill>
                <a:effectLst/>
                <a:latin typeface="Consolas" panose="020B0609020204030204" pitchFamily="49" charset="0"/>
              </a:rPr>
              <a:t>: </a:t>
            </a:r>
            <a:r>
              <a:rPr lang="en-US" b="0" dirty="0">
                <a:effectLst/>
                <a:latin typeface="Consolas" panose="020B0609020204030204" pitchFamily="49" charset="0"/>
              </a:rPr>
              <a:t>Event listeners are used to respond to user interactions. In JS code, I have event listeners for:</a:t>
            </a:r>
          </a:p>
          <a:p>
            <a:pPr marL="285750" indent="-285750">
              <a:buFont typeface="Arial" panose="020B0604020202020204" pitchFamily="34" charset="0"/>
              <a:buChar char="•"/>
            </a:pPr>
            <a:r>
              <a:rPr lang="en-US" b="0" dirty="0">
                <a:solidFill>
                  <a:schemeClr val="accent3"/>
                </a:solidFill>
                <a:effectLst/>
                <a:latin typeface="Consolas" panose="020B0609020204030204" pitchFamily="49" charset="0"/>
              </a:rPr>
              <a:t>#menu-btn: </a:t>
            </a:r>
            <a:r>
              <a:rPr lang="en-US" b="0" dirty="0">
                <a:effectLst/>
                <a:latin typeface="Consolas" panose="020B0609020204030204" pitchFamily="49" charset="0"/>
              </a:rPr>
              <a:t>Opens the navigation menu when clicked.</a:t>
            </a:r>
          </a:p>
          <a:p>
            <a:pPr marL="285750" indent="-285750">
              <a:buFont typeface="Arial" panose="020B0604020202020204" pitchFamily="34" charset="0"/>
              <a:buChar char="•"/>
            </a:pPr>
            <a:r>
              <a:rPr lang="en-US" b="0" dirty="0">
                <a:solidFill>
                  <a:schemeClr val="accent3"/>
                </a:solidFill>
                <a:effectLst/>
                <a:latin typeface="Consolas" panose="020B0609020204030204" pitchFamily="49" charset="0"/>
              </a:rPr>
              <a:t>#nav-close: </a:t>
            </a:r>
            <a:r>
              <a:rPr lang="en-US" b="0" dirty="0">
                <a:effectLst/>
                <a:latin typeface="Consolas" panose="020B0609020204030204" pitchFamily="49" charset="0"/>
              </a:rPr>
              <a:t>Closes the navigation menu when clicked.</a:t>
            </a:r>
          </a:p>
          <a:p>
            <a:pPr marL="285750" indent="-285750">
              <a:buFont typeface="Arial" panose="020B0604020202020204" pitchFamily="34" charset="0"/>
              <a:buChar char="•"/>
            </a:pPr>
            <a:r>
              <a:rPr lang="en-US" b="0" dirty="0">
                <a:solidFill>
                  <a:schemeClr val="accent3"/>
                </a:solidFill>
                <a:effectLst/>
                <a:latin typeface="Consolas" panose="020B0609020204030204" pitchFamily="49" charset="0"/>
              </a:rPr>
              <a:t>#search-btn: </a:t>
            </a:r>
            <a:r>
              <a:rPr lang="en-US" b="0" dirty="0">
                <a:effectLst/>
                <a:latin typeface="Consolas" panose="020B0609020204030204" pitchFamily="49" charset="0"/>
              </a:rPr>
              <a:t>Activates the search form when clicked.</a:t>
            </a:r>
          </a:p>
          <a:p>
            <a:pPr marL="285750" indent="-285750">
              <a:buFont typeface="Arial" panose="020B0604020202020204" pitchFamily="34" charset="0"/>
              <a:buChar char="•"/>
            </a:pPr>
            <a:r>
              <a:rPr lang="en-US" b="0" dirty="0">
                <a:solidFill>
                  <a:schemeClr val="accent3"/>
                </a:solidFill>
                <a:effectLst/>
                <a:latin typeface="Consolas" panose="020B0609020204030204" pitchFamily="49" charset="0"/>
              </a:rPr>
              <a:t>#close-search: </a:t>
            </a:r>
            <a:r>
              <a:rPr lang="en-US" b="0" dirty="0">
                <a:effectLst/>
                <a:latin typeface="Consolas" panose="020B0609020204030204" pitchFamily="49" charset="0"/>
              </a:rPr>
              <a:t>Closes the search form when clicked.</a:t>
            </a:r>
          </a:p>
          <a:p>
            <a:pPr marL="285750" indent="-285750">
              <a:buFont typeface="Arial" panose="020B0604020202020204" pitchFamily="34" charset="0"/>
              <a:buChar char="•"/>
            </a:pPr>
            <a:r>
              <a:rPr lang="en-US" b="0" dirty="0" err="1">
                <a:solidFill>
                  <a:schemeClr val="accent3"/>
                </a:solidFill>
                <a:effectLst/>
                <a:latin typeface="Consolas" panose="020B0609020204030204" pitchFamily="49" charset="0"/>
              </a:rPr>
              <a:t>window.onscroll</a:t>
            </a:r>
            <a:r>
              <a:rPr lang="en-US" b="0" dirty="0">
                <a:solidFill>
                  <a:schemeClr val="accent3"/>
                </a:solidFill>
                <a:effectLst/>
                <a:latin typeface="Consolas" panose="020B0609020204030204" pitchFamily="49" charset="0"/>
              </a:rPr>
              <a:t>: </a:t>
            </a:r>
            <a:r>
              <a:rPr lang="en-US" b="0" dirty="0">
                <a:effectLst/>
                <a:latin typeface="Consolas" panose="020B0609020204030204" pitchFamily="49" charset="0"/>
              </a:rPr>
              <a:t>Detects scrolling and adds or removes classes accordingly.</a:t>
            </a:r>
          </a:p>
          <a:p>
            <a:pPr marL="285750" indent="-285750">
              <a:buFont typeface="Arial" panose="020B0604020202020204" pitchFamily="34" charset="0"/>
              <a:buChar char="•"/>
            </a:pPr>
            <a:r>
              <a:rPr lang="en-US" dirty="0">
                <a:latin typeface="Consolas" panose="020B0609020204030204" pitchFamily="49" charset="0"/>
              </a:rPr>
              <a:t>I have used </a:t>
            </a:r>
            <a:r>
              <a:rPr lang="en-US" dirty="0">
                <a:solidFill>
                  <a:schemeClr val="accent3"/>
                </a:solidFill>
                <a:latin typeface="Consolas" panose="020B0609020204030204" pitchFamily="49" charset="0"/>
              </a:rPr>
              <a:t>`rem` </a:t>
            </a:r>
            <a:r>
              <a:rPr lang="en-US" dirty="0">
                <a:latin typeface="Consolas" panose="020B0609020204030204" pitchFamily="49" charset="0"/>
              </a:rPr>
              <a:t>units in CSS allows for responsive design, making elements adapt well to different screen sizes and maintaining accessibility.</a:t>
            </a:r>
          </a:p>
          <a:p>
            <a:pPr marL="285750" indent="-285750">
              <a:buFont typeface="Arial" panose="020B0604020202020204" pitchFamily="34" charset="0"/>
              <a:buChar char="•"/>
            </a:pPr>
            <a:endParaRPr lang="en-US" dirty="0">
              <a:latin typeface="Consolas" panose="020B0609020204030204" pitchFamily="49" charset="0"/>
            </a:endParaRPr>
          </a:p>
          <a:p>
            <a:r>
              <a:rPr lang="en-US" b="1" u="sng" dirty="0">
                <a:solidFill>
                  <a:schemeClr val="accent3"/>
                </a:solidFill>
                <a:effectLst/>
                <a:latin typeface="Consolas" panose="020B0609020204030204" pitchFamily="49" charset="0"/>
              </a:rPr>
              <a:t>max-width and min-width</a:t>
            </a:r>
            <a:r>
              <a:rPr lang="en-US" b="0" dirty="0">
                <a:solidFill>
                  <a:schemeClr val="accent3"/>
                </a:solidFill>
                <a:effectLst/>
                <a:latin typeface="Consolas" panose="020B0609020204030204" pitchFamily="49" charset="0"/>
              </a:rPr>
              <a:t>: </a:t>
            </a:r>
            <a:r>
              <a:rPr lang="en-US" b="0" dirty="0">
                <a:effectLst/>
                <a:latin typeface="Consolas" panose="020B0609020204030204" pitchFamily="49" charset="0"/>
              </a:rPr>
              <a:t>I have used max-width and min-width properties within media queries to specify when certain styles should be applied or modified based on the viewport width.</a:t>
            </a:r>
          </a:p>
          <a:p>
            <a:endParaRPr lang="en-US" dirty="0">
              <a:latin typeface="Consolas" panose="020B0609020204030204" pitchFamily="49" charset="0"/>
            </a:endParaRPr>
          </a:p>
          <a:p>
            <a:r>
              <a:rPr lang="en-US" b="1" u="sng" dirty="0">
                <a:solidFill>
                  <a:schemeClr val="accent3"/>
                </a:solidFill>
                <a:effectLst/>
                <a:latin typeface="Consolas" panose="020B0609020204030204" pitchFamily="49" charset="0"/>
              </a:rPr>
              <a:t>Flexbox Layout</a:t>
            </a:r>
            <a:r>
              <a:rPr lang="en-US" b="0" dirty="0">
                <a:solidFill>
                  <a:schemeClr val="accent3"/>
                </a:solidFill>
                <a:effectLst/>
                <a:latin typeface="Consolas" panose="020B0609020204030204" pitchFamily="49" charset="0"/>
              </a:rPr>
              <a:t>: </a:t>
            </a:r>
            <a:r>
              <a:rPr lang="en-US" b="0" dirty="0">
                <a:effectLst/>
                <a:latin typeface="Consolas" panose="020B0609020204030204" pitchFamily="49" charset="0"/>
              </a:rPr>
              <a:t>Flexbox (</a:t>
            </a:r>
            <a:r>
              <a:rPr lang="en-US" b="0" dirty="0">
                <a:solidFill>
                  <a:schemeClr val="accent3"/>
                </a:solidFill>
                <a:effectLst/>
                <a:latin typeface="Consolas" panose="020B0609020204030204" pitchFamily="49" charset="0"/>
              </a:rPr>
              <a:t>display: flex;) </a:t>
            </a:r>
            <a:r>
              <a:rPr lang="en-US" b="0" dirty="0">
                <a:effectLst/>
                <a:latin typeface="Consolas" panose="020B0609020204030204" pitchFamily="49" charset="0"/>
              </a:rPr>
              <a:t>is used in some sections (e.g., .header) to create flexible and responsive layouts, especially for aligning items within the header.</a:t>
            </a:r>
          </a:p>
          <a:p>
            <a:endParaRPr lang="en-US" b="0" dirty="0">
              <a:effectLst/>
              <a:latin typeface="Consolas" panose="020B0609020204030204" pitchFamily="49" charset="0"/>
            </a:endParaRPr>
          </a:p>
        </p:txBody>
      </p:sp>
      <p:sp>
        <p:nvSpPr>
          <p:cNvPr id="10" name="TextBox 9">
            <a:extLst>
              <a:ext uri="{FF2B5EF4-FFF2-40B4-BE49-F238E27FC236}">
                <a16:creationId xmlns:a16="http://schemas.microsoft.com/office/drawing/2014/main" id="{BDAA791D-9C90-B861-D38E-8BC712A1DD6D}"/>
              </a:ext>
            </a:extLst>
          </p:cNvPr>
          <p:cNvSpPr txBox="1"/>
          <p:nvPr/>
        </p:nvSpPr>
        <p:spPr>
          <a:xfrm>
            <a:off x="382337" y="725716"/>
            <a:ext cx="6096000" cy="461665"/>
          </a:xfrm>
          <a:prstGeom prst="rect">
            <a:avLst/>
          </a:prstGeom>
          <a:noFill/>
        </p:spPr>
        <p:txBody>
          <a:bodyPr wrap="square">
            <a:spAutoFit/>
          </a:bodyPr>
          <a:lstStyle/>
          <a:p>
            <a:r>
              <a:rPr lang="en-US" sz="2400" b="1" u="sng" dirty="0">
                <a:solidFill>
                  <a:schemeClr val="accent3"/>
                </a:solidFill>
                <a:effectLst/>
                <a:latin typeface="Arial Black" panose="020B0A04020102020204" pitchFamily="34" charset="0"/>
                <a:ea typeface="Cascadia Code" panose="020B0609020000020004" pitchFamily="49" charset="0"/>
                <a:cs typeface="Cascadia Code" panose="020B0609020000020004" pitchFamily="49" charset="0"/>
              </a:rPr>
              <a:t>Key Elements Used</a:t>
            </a:r>
          </a:p>
        </p:txBody>
      </p:sp>
    </p:spTree>
    <p:extLst>
      <p:ext uri="{BB962C8B-B14F-4D97-AF65-F5344CB8AC3E}">
        <p14:creationId xmlns:p14="http://schemas.microsoft.com/office/powerpoint/2010/main" val="1557423477"/>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9D62063-8D59-DB4A-456D-A7A582C3EF50}"/>
              </a:ext>
            </a:extLst>
          </p:cNvPr>
          <p:cNvSpPr txBox="1"/>
          <p:nvPr/>
        </p:nvSpPr>
        <p:spPr>
          <a:xfrm>
            <a:off x="281577" y="394254"/>
            <a:ext cx="6096000" cy="461665"/>
          </a:xfrm>
          <a:prstGeom prst="rect">
            <a:avLst/>
          </a:prstGeom>
          <a:noFill/>
        </p:spPr>
        <p:txBody>
          <a:bodyPr wrap="square">
            <a:spAutoFit/>
          </a:bodyPr>
          <a:lstStyle/>
          <a:p>
            <a:pPr marL="285750" indent="-285750" algn="l" rtl="0" eaLnBrk="1" latinLnBrk="0" hangingPunct="1">
              <a:spcBef>
                <a:spcPts val="0"/>
              </a:spcBef>
              <a:spcAft>
                <a:spcPts val="0"/>
              </a:spcAft>
              <a:buFont typeface="Wingdings" panose="05000000000000000000" pitchFamily="2" charset="2"/>
              <a:buChar char="v"/>
            </a:pPr>
            <a:r>
              <a:rPr lang="en-IN" sz="2400" dirty="0">
                <a:latin typeface="Century" panose="02040604050505020304" pitchFamily="18" charset="0"/>
              </a:rPr>
              <a:t>Index Page</a:t>
            </a:r>
            <a:endParaRPr lang="en-IN" sz="2400" dirty="0">
              <a:effectLst/>
              <a:latin typeface="Century" panose="02040604050505020304" pitchFamily="18" charset="0"/>
            </a:endParaRPr>
          </a:p>
        </p:txBody>
      </p:sp>
      <p:pic>
        <p:nvPicPr>
          <p:cNvPr id="4" name="Picture 3">
            <a:extLst>
              <a:ext uri="{FF2B5EF4-FFF2-40B4-BE49-F238E27FC236}">
                <a16:creationId xmlns:a16="http://schemas.microsoft.com/office/drawing/2014/main" id="{7FD7BDC9-12EF-492E-531B-E4072893DAEC}"/>
              </a:ext>
            </a:extLst>
          </p:cNvPr>
          <p:cNvPicPr>
            <a:picLocks noChangeAspect="1"/>
          </p:cNvPicPr>
          <p:nvPr/>
        </p:nvPicPr>
        <p:blipFill>
          <a:blip r:embed="rId3"/>
          <a:stretch>
            <a:fillRect/>
          </a:stretch>
        </p:blipFill>
        <p:spPr>
          <a:xfrm>
            <a:off x="281577" y="1105597"/>
            <a:ext cx="11494091" cy="5416828"/>
          </a:xfrm>
          <a:prstGeom prst="rect">
            <a:avLst/>
          </a:prstGeom>
        </p:spPr>
      </p:pic>
    </p:spTree>
    <p:extLst>
      <p:ext uri="{BB962C8B-B14F-4D97-AF65-F5344CB8AC3E}">
        <p14:creationId xmlns:p14="http://schemas.microsoft.com/office/powerpoint/2010/main" val="150547360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8BCA189-2B9A-EADC-BB83-F2D66455268D}"/>
              </a:ext>
            </a:extLst>
          </p:cNvPr>
          <p:cNvPicPr>
            <a:picLocks noChangeAspect="1"/>
          </p:cNvPicPr>
          <p:nvPr/>
        </p:nvPicPr>
        <p:blipFill>
          <a:blip r:embed="rId3"/>
          <a:stretch>
            <a:fillRect/>
          </a:stretch>
        </p:blipFill>
        <p:spPr>
          <a:xfrm>
            <a:off x="406107" y="1656097"/>
            <a:ext cx="11379785" cy="4546834"/>
          </a:xfrm>
          <a:prstGeom prst="rect">
            <a:avLst/>
          </a:prstGeom>
        </p:spPr>
      </p:pic>
    </p:spTree>
    <p:extLst>
      <p:ext uri="{BB962C8B-B14F-4D97-AF65-F5344CB8AC3E}">
        <p14:creationId xmlns:p14="http://schemas.microsoft.com/office/powerpoint/2010/main" val="2475058946"/>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29AF8C"/>
      </a:accent1>
      <a:accent2>
        <a:srgbClr val="97BE49"/>
      </a:accent2>
      <a:accent3>
        <a:srgbClr val="3D9CCC"/>
      </a:accent3>
      <a:accent4>
        <a:srgbClr val="7C60C6"/>
      </a:accent4>
      <a:accent5>
        <a:srgbClr val="C9492C"/>
      </a:accent5>
      <a:accent6>
        <a:srgbClr val="D58C2E"/>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3E4F19A7-A959-40BB-972C-4880BAF8EB09}"/>
    </a:ext>
  </a:extLst>
</a:theme>
</file>

<file path=docProps/app.xml><?xml version="1.0" encoding="utf-8"?>
<Properties xmlns="http://schemas.openxmlformats.org/officeDocument/2006/extended-properties" xmlns:vt="http://schemas.openxmlformats.org/officeDocument/2006/docPropsVTypes">
  <Template>Office 2013 - 2022 Theme</Template>
  <TotalTime>296</TotalTime>
  <Words>786</Words>
  <Application>Microsoft Office PowerPoint</Application>
  <PresentationFormat>Widescreen</PresentationFormat>
  <Paragraphs>69</Paragraphs>
  <Slides>13</Slides>
  <Notes>0</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13</vt:i4>
      </vt:variant>
    </vt:vector>
  </HeadingPairs>
  <TitlesOfParts>
    <vt:vector size="26" baseType="lpstr">
      <vt:lpstr>Arial</vt:lpstr>
      <vt:lpstr>Arial Black</vt:lpstr>
      <vt:lpstr>Calibri</vt:lpstr>
      <vt:lpstr>Calibri Light</vt:lpstr>
      <vt:lpstr>Cascadia Mono</vt:lpstr>
      <vt:lpstr>Cascadia Mono SemiBold</vt:lpstr>
      <vt:lpstr>Century</vt:lpstr>
      <vt:lpstr>Consolas</vt:lpstr>
      <vt:lpstr>Copperplate Gothic Bold</vt:lpstr>
      <vt:lpstr>Segoe Script</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Sai Kiran</dc:creator>
  <cp:lastModifiedBy>@ Bhargav's</cp:lastModifiedBy>
  <cp:revision>2</cp:revision>
  <dcterms:created xsi:type="dcterms:W3CDTF">2023-09-08T17:50:59Z</dcterms:created>
  <dcterms:modified xsi:type="dcterms:W3CDTF">2023-09-09T06:39:43Z</dcterms:modified>
</cp:coreProperties>
</file>